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sldIdLst>
    <p:sldId id="262" r:id="rId5"/>
    <p:sldId id="259" r:id="rId6"/>
    <p:sldId id="271" r:id="rId7"/>
    <p:sldId id="263" r:id="rId8"/>
    <p:sldId id="266" r:id="rId9"/>
    <p:sldId id="264" r:id="rId10"/>
    <p:sldId id="270" r:id="rId11"/>
    <p:sldId id="269" r:id="rId12"/>
    <p:sldId id="268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6E0CE4-2CA6-42EF-9577-CA14FAAC4A78}">
          <p14:sldIdLst>
            <p14:sldId id="262"/>
            <p14:sldId id="259"/>
          </p14:sldIdLst>
        </p14:section>
        <p14:section name="Summary Section" id="{DE52390B-FAAA-404E-B3C2-689169AF2D1C}">
          <p14:sldIdLst>
            <p14:sldId id="271"/>
          </p14:sldIdLst>
        </p14:section>
        <p14:section name="Part 1 INTRODUCTION TO DMR" id="{6A5217E2-1F4F-4317-8336-72140C2D6A95}">
          <p14:sldIdLst>
            <p14:sldId id="263"/>
            <p14:sldId id="266"/>
            <p14:sldId id="264"/>
          </p14:sldIdLst>
        </p14:section>
        <p14:section name="Code Plug" id="{54787AAD-89A1-4E6F-8DCE-F46FFA026CE2}">
          <p14:sldIdLst>
            <p14:sldId id="270"/>
            <p14:sldId id="269"/>
            <p14:sldId id="268"/>
          </p14:sldIdLst>
        </p14:section>
        <p14:section name="Part 3 Pros and Cons" id="{39BE3070-6E91-45E3-8252-9410ECF3A88D}">
          <p14:sldIdLst>
            <p14:sldId id="265"/>
          </p14:sldIdLst>
        </p14:section>
        <p14:section name="Bonus: Features" id="{8A454038-1CEA-450A-B5E1-02C0B96494D8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D5ABB4-59AA-47E9-AD08-64816E28172E}" type="doc">
      <dgm:prSet loTypeId="urn:microsoft.com/office/officeart/2016/7/layout/VerticalHollowActionList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34714D2-7485-4107-A67A-DCB4751F00E3}">
      <dgm:prSet/>
      <dgm:spPr/>
      <dgm:t>
        <a:bodyPr/>
        <a:lstStyle/>
        <a:p>
          <a:endParaRPr lang="en-US" dirty="0"/>
        </a:p>
      </dgm:t>
    </dgm:pt>
    <dgm:pt modelId="{B00AC05D-9F17-405E-95F2-DB0C0B8BCB0A}" type="parTrans" cxnId="{8D955657-8C48-4BB3-A2FA-B0B8DB6AE0E7}">
      <dgm:prSet/>
      <dgm:spPr/>
      <dgm:t>
        <a:bodyPr/>
        <a:lstStyle/>
        <a:p>
          <a:endParaRPr lang="en-US"/>
        </a:p>
      </dgm:t>
    </dgm:pt>
    <dgm:pt modelId="{6C0DE273-68B9-4BED-A6DB-99BB2B2A1E0D}" type="sibTrans" cxnId="{8D955657-8C48-4BB3-A2FA-B0B8DB6AE0E7}">
      <dgm:prSet/>
      <dgm:spPr/>
      <dgm:t>
        <a:bodyPr/>
        <a:lstStyle/>
        <a:p>
          <a:endParaRPr lang="en-US"/>
        </a:p>
      </dgm:t>
    </dgm:pt>
    <dgm:pt modelId="{CACB3CE1-AF3F-413D-8236-9AFC758A9FC8}">
      <dgm:prSet/>
      <dgm:spPr/>
      <dgm:t>
        <a:bodyPr/>
        <a:lstStyle/>
        <a:p>
          <a:r>
            <a:rPr lang="en-US"/>
            <a:t>Part 1</a:t>
          </a:r>
        </a:p>
      </dgm:t>
    </dgm:pt>
    <dgm:pt modelId="{E03924D1-F3E7-4E18-9C8E-7140BE714704}" type="parTrans" cxnId="{83B82DEA-0881-4C63-A4FD-2E04DDB821CB}">
      <dgm:prSet/>
      <dgm:spPr/>
      <dgm:t>
        <a:bodyPr/>
        <a:lstStyle/>
        <a:p>
          <a:endParaRPr lang="en-US"/>
        </a:p>
      </dgm:t>
    </dgm:pt>
    <dgm:pt modelId="{4146F60F-D6ED-4690-9896-D025D7E66FC4}" type="sibTrans" cxnId="{83B82DEA-0881-4C63-A4FD-2E04DDB821CB}">
      <dgm:prSet/>
      <dgm:spPr/>
      <dgm:t>
        <a:bodyPr/>
        <a:lstStyle/>
        <a:p>
          <a:endParaRPr lang="en-US"/>
        </a:p>
      </dgm:t>
    </dgm:pt>
    <dgm:pt modelId="{F849259E-7024-4056-B9D4-EEFF61E7C1CC}">
      <dgm:prSet/>
      <dgm:spPr/>
      <dgm:t>
        <a:bodyPr/>
        <a:lstStyle/>
        <a:p>
          <a:r>
            <a:rPr lang="en-US"/>
            <a:t>Introduction to DMR</a:t>
          </a:r>
        </a:p>
      </dgm:t>
    </dgm:pt>
    <dgm:pt modelId="{D45F9ED8-549F-49DB-BDD7-C1183A3AB0B9}" type="parTrans" cxnId="{02E498D7-B754-45B1-98A6-B705625B67EA}">
      <dgm:prSet/>
      <dgm:spPr/>
      <dgm:t>
        <a:bodyPr/>
        <a:lstStyle/>
        <a:p>
          <a:endParaRPr lang="en-US"/>
        </a:p>
      </dgm:t>
    </dgm:pt>
    <dgm:pt modelId="{80C7324D-5A48-445C-A708-7D01ED2FBA71}" type="sibTrans" cxnId="{02E498D7-B754-45B1-98A6-B705625B67EA}">
      <dgm:prSet/>
      <dgm:spPr/>
      <dgm:t>
        <a:bodyPr/>
        <a:lstStyle/>
        <a:p>
          <a:endParaRPr lang="en-US"/>
        </a:p>
      </dgm:t>
    </dgm:pt>
    <dgm:pt modelId="{BFD3D35C-735D-46A1-9ED6-137B4290617D}">
      <dgm:prSet/>
      <dgm:spPr/>
      <dgm:t>
        <a:bodyPr/>
        <a:lstStyle/>
        <a:p>
          <a:endParaRPr lang="en-US" dirty="0"/>
        </a:p>
      </dgm:t>
    </dgm:pt>
    <dgm:pt modelId="{4CCE6BC5-8ED3-4B65-9371-9C4FE30BB454}" type="parTrans" cxnId="{D54AF61A-1C71-4F13-B07E-E98B051D5467}">
      <dgm:prSet/>
      <dgm:spPr/>
      <dgm:t>
        <a:bodyPr/>
        <a:lstStyle/>
        <a:p>
          <a:endParaRPr lang="en-US"/>
        </a:p>
      </dgm:t>
    </dgm:pt>
    <dgm:pt modelId="{4D099DAB-E9B5-48D2-884E-9E0C4960FC3D}" type="sibTrans" cxnId="{D54AF61A-1C71-4F13-B07E-E98B051D5467}">
      <dgm:prSet/>
      <dgm:spPr/>
      <dgm:t>
        <a:bodyPr/>
        <a:lstStyle/>
        <a:p>
          <a:endParaRPr lang="en-US"/>
        </a:p>
      </dgm:t>
    </dgm:pt>
    <dgm:pt modelId="{5DE109F5-F247-4E63-AF2E-A4F40EF7FC63}">
      <dgm:prSet/>
      <dgm:spPr/>
      <dgm:t>
        <a:bodyPr/>
        <a:lstStyle/>
        <a:p>
          <a:r>
            <a:rPr lang="en-US"/>
            <a:t>Part 2</a:t>
          </a:r>
        </a:p>
      </dgm:t>
    </dgm:pt>
    <dgm:pt modelId="{9054B7B6-1F85-4732-8875-0E3DC633A338}" type="parTrans" cxnId="{C6A1662F-9FB1-4DE9-BD76-B12A7A9E91A7}">
      <dgm:prSet/>
      <dgm:spPr/>
      <dgm:t>
        <a:bodyPr/>
        <a:lstStyle/>
        <a:p>
          <a:endParaRPr lang="en-US"/>
        </a:p>
      </dgm:t>
    </dgm:pt>
    <dgm:pt modelId="{A72BFDB5-37DE-49F4-86BF-DCD83B6C0747}" type="sibTrans" cxnId="{C6A1662F-9FB1-4DE9-BD76-B12A7A9E91A7}">
      <dgm:prSet/>
      <dgm:spPr/>
      <dgm:t>
        <a:bodyPr/>
        <a:lstStyle/>
        <a:p>
          <a:endParaRPr lang="en-US"/>
        </a:p>
      </dgm:t>
    </dgm:pt>
    <dgm:pt modelId="{4436D754-607D-45AF-8305-E370F63C91C1}">
      <dgm:prSet/>
      <dgm:spPr/>
      <dgm:t>
        <a:bodyPr/>
        <a:lstStyle/>
        <a:p>
          <a:r>
            <a:rPr lang="en-US"/>
            <a:t>How to use DMR</a:t>
          </a:r>
        </a:p>
      </dgm:t>
    </dgm:pt>
    <dgm:pt modelId="{67B7E5DD-37DE-4DC3-89A2-08367F506F29}" type="parTrans" cxnId="{42E9A10D-6403-480E-BD70-E9965E2B37E7}">
      <dgm:prSet/>
      <dgm:spPr/>
      <dgm:t>
        <a:bodyPr/>
        <a:lstStyle/>
        <a:p>
          <a:endParaRPr lang="en-US"/>
        </a:p>
      </dgm:t>
    </dgm:pt>
    <dgm:pt modelId="{F3E0B269-0535-4919-A154-8FC783133340}" type="sibTrans" cxnId="{42E9A10D-6403-480E-BD70-E9965E2B37E7}">
      <dgm:prSet/>
      <dgm:spPr/>
      <dgm:t>
        <a:bodyPr/>
        <a:lstStyle/>
        <a:p>
          <a:endParaRPr lang="en-US"/>
        </a:p>
      </dgm:t>
    </dgm:pt>
    <dgm:pt modelId="{17EBEB04-94C3-4C5C-AA16-B441E36FE063}">
      <dgm:prSet/>
      <dgm:spPr/>
      <dgm:t>
        <a:bodyPr/>
        <a:lstStyle/>
        <a:p>
          <a:endParaRPr lang="en-US" dirty="0"/>
        </a:p>
      </dgm:t>
    </dgm:pt>
    <dgm:pt modelId="{DBA48475-1364-4F10-901F-EC40C44ECE9D}" type="parTrans" cxnId="{E27E1515-4574-4F3A-895B-378251ED2BAF}">
      <dgm:prSet/>
      <dgm:spPr/>
      <dgm:t>
        <a:bodyPr/>
        <a:lstStyle/>
        <a:p>
          <a:endParaRPr lang="en-US"/>
        </a:p>
      </dgm:t>
    </dgm:pt>
    <dgm:pt modelId="{16DCB3D0-6243-449F-B75A-8C55D9C85459}" type="sibTrans" cxnId="{E27E1515-4574-4F3A-895B-378251ED2BAF}">
      <dgm:prSet/>
      <dgm:spPr/>
      <dgm:t>
        <a:bodyPr/>
        <a:lstStyle/>
        <a:p>
          <a:endParaRPr lang="en-US"/>
        </a:p>
      </dgm:t>
    </dgm:pt>
    <dgm:pt modelId="{C4CE682E-B654-4265-B186-8914C85E6F6B}">
      <dgm:prSet/>
      <dgm:spPr/>
      <dgm:t>
        <a:bodyPr/>
        <a:lstStyle/>
        <a:p>
          <a:r>
            <a:rPr lang="en-US"/>
            <a:t>Part 3</a:t>
          </a:r>
        </a:p>
      </dgm:t>
    </dgm:pt>
    <dgm:pt modelId="{96D92A53-2B3C-4487-9B89-208D3204CFF8}" type="parTrans" cxnId="{5CF804E5-B630-4156-BC15-478775F94443}">
      <dgm:prSet/>
      <dgm:spPr/>
      <dgm:t>
        <a:bodyPr/>
        <a:lstStyle/>
        <a:p>
          <a:endParaRPr lang="en-US"/>
        </a:p>
      </dgm:t>
    </dgm:pt>
    <dgm:pt modelId="{A5C30188-5DAE-4B83-87E8-160145E8EB61}" type="sibTrans" cxnId="{5CF804E5-B630-4156-BC15-478775F94443}">
      <dgm:prSet/>
      <dgm:spPr/>
      <dgm:t>
        <a:bodyPr/>
        <a:lstStyle/>
        <a:p>
          <a:endParaRPr lang="en-US"/>
        </a:p>
      </dgm:t>
    </dgm:pt>
    <dgm:pt modelId="{2416FEDB-EA2D-4DB0-AB9E-497487E026E2}">
      <dgm:prSet/>
      <dgm:spPr/>
      <dgm:t>
        <a:bodyPr/>
        <a:lstStyle/>
        <a:p>
          <a:r>
            <a:rPr lang="en-US"/>
            <a:t>Pros and Cons</a:t>
          </a:r>
        </a:p>
      </dgm:t>
    </dgm:pt>
    <dgm:pt modelId="{70E530FF-04BE-4142-903E-A0615B9ED2AF}" type="parTrans" cxnId="{EBB06BE7-79B0-4B8D-A106-DFE2F6D529C6}">
      <dgm:prSet/>
      <dgm:spPr/>
      <dgm:t>
        <a:bodyPr/>
        <a:lstStyle/>
        <a:p>
          <a:endParaRPr lang="en-US"/>
        </a:p>
      </dgm:t>
    </dgm:pt>
    <dgm:pt modelId="{6C354891-B628-4163-8A04-8C96630A2835}" type="sibTrans" cxnId="{EBB06BE7-79B0-4B8D-A106-DFE2F6D529C6}">
      <dgm:prSet/>
      <dgm:spPr/>
      <dgm:t>
        <a:bodyPr/>
        <a:lstStyle/>
        <a:p>
          <a:endParaRPr lang="en-US"/>
        </a:p>
      </dgm:t>
    </dgm:pt>
    <dgm:pt modelId="{D59033AA-305D-4C80-A0A8-52DBC50A25F6}" type="pres">
      <dgm:prSet presAssocID="{55D5ABB4-59AA-47E9-AD08-64816E28172E}" presName="Name0" presStyleCnt="0">
        <dgm:presLayoutVars>
          <dgm:dir/>
          <dgm:animLvl val="lvl"/>
          <dgm:resizeHandles val="exact"/>
        </dgm:presLayoutVars>
      </dgm:prSet>
      <dgm:spPr/>
    </dgm:pt>
    <dgm:pt modelId="{45A6977B-1BFD-4A96-B158-42D2539950C6}" type="pres">
      <dgm:prSet presAssocID="{834714D2-7485-4107-A67A-DCB4751F00E3}" presName="linNode" presStyleCnt="0"/>
      <dgm:spPr/>
    </dgm:pt>
    <dgm:pt modelId="{C740C2AB-4B44-458C-B32B-3BBFA4A72642}" type="pres">
      <dgm:prSet presAssocID="{834714D2-7485-4107-A67A-DCB4751F00E3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C4C583A4-8E0C-4E7B-A618-C1ECE1FB2CAE}" type="pres">
      <dgm:prSet presAssocID="{834714D2-7485-4107-A67A-DCB4751F00E3}" presName="descendantText" presStyleLbl="alignNode1" presStyleIdx="0" presStyleCnt="3">
        <dgm:presLayoutVars>
          <dgm:bulletEnabled/>
        </dgm:presLayoutVars>
      </dgm:prSet>
      <dgm:spPr/>
    </dgm:pt>
    <dgm:pt modelId="{E7B0BC64-A0A9-4F21-9702-14F0B06251B6}" type="pres">
      <dgm:prSet presAssocID="{6C0DE273-68B9-4BED-A6DB-99BB2B2A1E0D}" presName="sp" presStyleCnt="0"/>
      <dgm:spPr/>
    </dgm:pt>
    <dgm:pt modelId="{95CE2CF2-9D5D-47B6-8250-C5EB403F0C5B}" type="pres">
      <dgm:prSet presAssocID="{BFD3D35C-735D-46A1-9ED6-137B4290617D}" presName="linNode" presStyleCnt="0"/>
      <dgm:spPr/>
    </dgm:pt>
    <dgm:pt modelId="{D00EFA0F-675B-4214-A1E3-6C6ADE6527EA}" type="pres">
      <dgm:prSet presAssocID="{BFD3D35C-735D-46A1-9ED6-137B4290617D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18AE79F2-4088-4FBF-A31F-65E0EE30E81F}" type="pres">
      <dgm:prSet presAssocID="{BFD3D35C-735D-46A1-9ED6-137B4290617D}" presName="descendantText" presStyleLbl="alignNode1" presStyleIdx="1" presStyleCnt="3">
        <dgm:presLayoutVars>
          <dgm:bulletEnabled/>
        </dgm:presLayoutVars>
      </dgm:prSet>
      <dgm:spPr/>
    </dgm:pt>
    <dgm:pt modelId="{31F211AF-CFA2-40F0-8EF8-FF65C27029F3}" type="pres">
      <dgm:prSet presAssocID="{4D099DAB-E9B5-48D2-884E-9E0C4960FC3D}" presName="sp" presStyleCnt="0"/>
      <dgm:spPr/>
    </dgm:pt>
    <dgm:pt modelId="{67740981-C0E1-443A-8F47-2560F1ADBE77}" type="pres">
      <dgm:prSet presAssocID="{17EBEB04-94C3-4C5C-AA16-B441E36FE063}" presName="linNode" presStyleCnt="0"/>
      <dgm:spPr/>
    </dgm:pt>
    <dgm:pt modelId="{BB0B17AF-C8DF-4ADC-B60E-F9DAF5A2C39E}" type="pres">
      <dgm:prSet presAssocID="{17EBEB04-94C3-4C5C-AA16-B441E36FE063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8B2DCE05-1DD8-44C9-9AAD-C17ACA460C3F}" type="pres">
      <dgm:prSet presAssocID="{17EBEB04-94C3-4C5C-AA16-B441E36FE063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DB7E5B00-9201-4C31-AB66-20DAFC67F271}" type="presOf" srcId="{17EBEB04-94C3-4C5C-AA16-B441E36FE063}" destId="{BB0B17AF-C8DF-4ADC-B60E-F9DAF5A2C39E}" srcOrd="0" destOrd="0" presId="urn:microsoft.com/office/officeart/2016/7/layout/VerticalHollowActionList"/>
    <dgm:cxn modelId="{76E88C01-7008-4624-B798-0D2FD15BD9B2}" type="presOf" srcId="{BFD3D35C-735D-46A1-9ED6-137B4290617D}" destId="{D00EFA0F-675B-4214-A1E3-6C6ADE6527EA}" srcOrd="0" destOrd="0" presId="urn:microsoft.com/office/officeart/2016/7/layout/VerticalHollowActionList"/>
    <dgm:cxn modelId="{F3A25408-27D2-4202-B861-4E10C9180F9C}" type="presOf" srcId="{5DE109F5-F247-4E63-AF2E-A4F40EF7FC63}" destId="{18AE79F2-4088-4FBF-A31F-65E0EE30E81F}" srcOrd="0" destOrd="0" presId="urn:microsoft.com/office/officeart/2016/7/layout/VerticalHollowActionList"/>
    <dgm:cxn modelId="{42E9A10D-6403-480E-BD70-E9965E2B37E7}" srcId="{5DE109F5-F247-4E63-AF2E-A4F40EF7FC63}" destId="{4436D754-607D-45AF-8305-E370F63C91C1}" srcOrd="0" destOrd="0" parTransId="{67B7E5DD-37DE-4DC3-89A2-08367F506F29}" sibTransId="{F3E0B269-0535-4919-A154-8FC783133340}"/>
    <dgm:cxn modelId="{E27E1515-4574-4F3A-895B-378251ED2BAF}" srcId="{55D5ABB4-59AA-47E9-AD08-64816E28172E}" destId="{17EBEB04-94C3-4C5C-AA16-B441E36FE063}" srcOrd="2" destOrd="0" parTransId="{DBA48475-1364-4F10-901F-EC40C44ECE9D}" sibTransId="{16DCB3D0-6243-449F-B75A-8C55D9C85459}"/>
    <dgm:cxn modelId="{D54AF61A-1C71-4F13-B07E-E98B051D5467}" srcId="{55D5ABB4-59AA-47E9-AD08-64816E28172E}" destId="{BFD3D35C-735D-46A1-9ED6-137B4290617D}" srcOrd="1" destOrd="0" parTransId="{4CCE6BC5-8ED3-4B65-9371-9C4FE30BB454}" sibTransId="{4D099DAB-E9B5-48D2-884E-9E0C4960FC3D}"/>
    <dgm:cxn modelId="{C6A1662F-9FB1-4DE9-BD76-B12A7A9E91A7}" srcId="{BFD3D35C-735D-46A1-9ED6-137B4290617D}" destId="{5DE109F5-F247-4E63-AF2E-A4F40EF7FC63}" srcOrd="0" destOrd="0" parTransId="{9054B7B6-1F85-4732-8875-0E3DC633A338}" sibTransId="{A72BFDB5-37DE-49F4-86BF-DCD83B6C0747}"/>
    <dgm:cxn modelId="{7BAB3E38-7A26-4E72-A698-D4437EF2CB97}" type="presOf" srcId="{C4CE682E-B654-4265-B186-8914C85E6F6B}" destId="{8B2DCE05-1DD8-44C9-9AAD-C17ACA460C3F}" srcOrd="0" destOrd="0" presId="urn:microsoft.com/office/officeart/2016/7/layout/VerticalHollowActionList"/>
    <dgm:cxn modelId="{8D955657-8C48-4BB3-A2FA-B0B8DB6AE0E7}" srcId="{55D5ABB4-59AA-47E9-AD08-64816E28172E}" destId="{834714D2-7485-4107-A67A-DCB4751F00E3}" srcOrd="0" destOrd="0" parTransId="{B00AC05D-9F17-405E-95F2-DB0C0B8BCB0A}" sibTransId="{6C0DE273-68B9-4BED-A6DB-99BB2B2A1E0D}"/>
    <dgm:cxn modelId="{A4519C59-0063-411F-8B17-B18BCF1AF271}" type="presOf" srcId="{834714D2-7485-4107-A67A-DCB4751F00E3}" destId="{C740C2AB-4B44-458C-B32B-3BBFA4A72642}" srcOrd="0" destOrd="0" presId="urn:microsoft.com/office/officeart/2016/7/layout/VerticalHollowActionList"/>
    <dgm:cxn modelId="{78E08A7A-EBE7-4718-93C5-D523586CD3D5}" type="presOf" srcId="{F849259E-7024-4056-B9D4-EEFF61E7C1CC}" destId="{C4C583A4-8E0C-4E7B-A618-C1ECE1FB2CAE}" srcOrd="0" destOrd="1" presId="urn:microsoft.com/office/officeart/2016/7/layout/VerticalHollowActionList"/>
    <dgm:cxn modelId="{CF022482-7132-43D6-8F6E-A64640A06BA2}" type="presOf" srcId="{2416FEDB-EA2D-4DB0-AB9E-497487E026E2}" destId="{8B2DCE05-1DD8-44C9-9AAD-C17ACA460C3F}" srcOrd="0" destOrd="1" presId="urn:microsoft.com/office/officeart/2016/7/layout/VerticalHollowActionList"/>
    <dgm:cxn modelId="{02E498D7-B754-45B1-98A6-B705625B67EA}" srcId="{CACB3CE1-AF3F-413D-8236-9AFC758A9FC8}" destId="{F849259E-7024-4056-B9D4-EEFF61E7C1CC}" srcOrd="0" destOrd="0" parTransId="{D45F9ED8-549F-49DB-BDD7-C1183A3AB0B9}" sibTransId="{80C7324D-5A48-445C-A708-7D01ED2FBA71}"/>
    <dgm:cxn modelId="{DE3F24DA-80FE-44EE-A7B4-F627700A9BD5}" type="presOf" srcId="{CACB3CE1-AF3F-413D-8236-9AFC758A9FC8}" destId="{C4C583A4-8E0C-4E7B-A618-C1ECE1FB2CAE}" srcOrd="0" destOrd="0" presId="urn:microsoft.com/office/officeart/2016/7/layout/VerticalHollowActionList"/>
    <dgm:cxn modelId="{C4E0C3DC-4BE0-4FEF-8034-AFDEBED48AAD}" type="presOf" srcId="{4436D754-607D-45AF-8305-E370F63C91C1}" destId="{18AE79F2-4088-4FBF-A31F-65E0EE30E81F}" srcOrd="0" destOrd="1" presId="urn:microsoft.com/office/officeart/2016/7/layout/VerticalHollowActionList"/>
    <dgm:cxn modelId="{E1F605DD-BBCE-4243-8EA5-DBF92041EB92}" type="presOf" srcId="{55D5ABB4-59AA-47E9-AD08-64816E28172E}" destId="{D59033AA-305D-4C80-A0A8-52DBC50A25F6}" srcOrd="0" destOrd="0" presId="urn:microsoft.com/office/officeart/2016/7/layout/VerticalHollowActionList"/>
    <dgm:cxn modelId="{5CF804E5-B630-4156-BC15-478775F94443}" srcId="{17EBEB04-94C3-4C5C-AA16-B441E36FE063}" destId="{C4CE682E-B654-4265-B186-8914C85E6F6B}" srcOrd="0" destOrd="0" parTransId="{96D92A53-2B3C-4487-9B89-208D3204CFF8}" sibTransId="{A5C30188-5DAE-4B83-87E8-160145E8EB61}"/>
    <dgm:cxn modelId="{EBB06BE7-79B0-4B8D-A106-DFE2F6D529C6}" srcId="{C4CE682E-B654-4265-B186-8914C85E6F6B}" destId="{2416FEDB-EA2D-4DB0-AB9E-497487E026E2}" srcOrd="0" destOrd="0" parTransId="{70E530FF-04BE-4142-903E-A0615B9ED2AF}" sibTransId="{6C354891-B628-4163-8A04-8C96630A2835}"/>
    <dgm:cxn modelId="{83B82DEA-0881-4C63-A4FD-2E04DDB821CB}" srcId="{834714D2-7485-4107-A67A-DCB4751F00E3}" destId="{CACB3CE1-AF3F-413D-8236-9AFC758A9FC8}" srcOrd="0" destOrd="0" parTransId="{E03924D1-F3E7-4E18-9C8E-7140BE714704}" sibTransId="{4146F60F-D6ED-4690-9896-D025D7E66FC4}"/>
    <dgm:cxn modelId="{B1754E19-0025-4B06-BACA-DF7CE06ED8E2}" type="presParOf" srcId="{D59033AA-305D-4C80-A0A8-52DBC50A25F6}" destId="{45A6977B-1BFD-4A96-B158-42D2539950C6}" srcOrd="0" destOrd="0" presId="urn:microsoft.com/office/officeart/2016/7/layout/VerticalHollowActionList"/>
    <dgm:cxn modelId="{DBD222C0-CDB6-411D-9B76-F995C52EF547}" type="presParOf" srcId="{45A6977B-1BFD-4A96-B158-42D2539950C6}" destId="{C740C2AB-4B44-458C-B32B-3BBFA4A72642}" srcOrd="0" destOrd="0" presId="urn:microsoft.com/office/officeart/2016/7/layout/VerticalHollowActionList"/>
    <dgm:cxn modelId="{A8CF2494-2F35-4F8B-96CF-AB0E0CCFA1B8}" type="presParOf" srcId="{45A6977B-1BFD-4A96-B158-42D2539950C6}" destId="{C4C583A4-8E0C-4E7B-A618-C1ECE1FB2CAE}" srcOrd="1" destOrd="0" presId="urn:microsoft.com/office/officeart/2016/7/layout/VerticalHollowActionList"/>
    <dgm:cxn modelId="{AEAE992C-77F4-4560-8E26-35E9F98B1D25}" type="presParOf" srcId="{D59033AA-305D-4C80-A0A8-52DBC50A25F6}" destId="{E7B0BC64-A0A9-4F21-9702-14F0B06251B6}" srcOrd="1" destOrd="0" presId="urn:microsoft.com/office/officeart/2016/7/layout/VerticalHollowActionList"/>
    <dgm:cxn modelId="{3CE900BC-09D0-42EC-9AB2-7068F9E04520}" type="presParOf" srcId="{D59033AA-305D-4C80-A0A8-52DBC50A25F6}" destId="{95CE2CF2-9D5D-47B6-8250-C5EB403F0C5B}" srcOrd="2" destOrd="0" presId="urn:microsoft.com/office/officeart/2016/7/layout/VerticalHollowActionList"/>
    <dgm:cxn modelId="{E3CE289C-B6D1-47D1-B387-6FB61BE0295A}" type="presParOf" srcId="{95CE2CF2-9D5D-47B6-8250-C5EB403F0C5B}" destId="{D00EFA0F-675B-4214-A1E3-6C6ADE6527EA}" srcOrd="0" destOrd="0" presId="urn:microsoft.com/office/officeart/2016/7/layout/VerticalHollowActionList"/>
    <dgm:cxn modelId="{830269E6-38A8-4A92-B82D-04BA78FA3334}" type="presParOf" srcId="{95CE2CF2-9D5D-47B6-8250-C5EB403F0C5B}" destId="{18AE79F2-4088-4FBF-A31F-65E0EE30E81F}" srcOrd="1" destOrd="0" presId="urn:microsoft.com/office/officeart/2016/7/layout/VerticalHollowActionList"/>
    <dgm:cxn modelId="{A964F31C-C5FB-4866-986D-AED0CE00B4B4}" type="presParOf" srcId="{D59033AA-305D-4C80-A0A8-52DBC50A25F6}" destId="{31F211AF-CFA2-40F0-8EF8-FF65C27029F3}" srcOrd="3" destOrd="0" presId="urn:microsoft.com/office/officeart/2016/7/layout/VerticalHollowActionList"/>
    <dgm:cxn modelId="{D9C3E2DB-7D75-4015-9449-ABFD1B205617}" type="presParOf" srcId="{D59033AA-305D-4C80-A0A8-52DBC50A25F6}" destId="{67740981-C0E1-443A-8F47-2560F1ADBE77}" srcOrd="4" destOrd="0" presId="urn:microsoft.com/office/officeart/2016/7/layout/VerticalHollowActionList"/>
    <dgm:cxn modelId="{128BFDB8-BB07-4882-9FE3-83B4B3201A0B}" type="presParOf" srcId="{67740981-C0E1-443A-8F47-2560F1ADBE77}" destId="{BB0B17AF-C8DF-4ADC-B60E-F9DAF5A2C39E}" srcOrd="0" destOrd="0" presId="urn:microsoft.com/office/officeart/2016/7/layout/VerticalHollowActionList"/>
    <dgm:cxn modelId="{F22F6654-737D-465C-9D85-7730220DBC15}" type="presParOf" srcId="{67740981-C0E1-443A-8F47-2560F1ADBE77}" destId="{8B2DCE05-1DD8-44C9-9AAD-C17ACA460C3F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D5ABB4-59AA-47E9-AD08-64816E28172E}" type="doc">
      <dgm:prSet loTypeId="urn:microsoft.com/office/officeart/2016/7/layout/VerticalHollowActionList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34714D2-7485-4107-A67A-DCB4751F00E3}">
      <dgm:prSet/>
      <dgm:spPr/>
      <dgm:t>
        <a:bodyPr/>
        <a:lstStyle/>
        <a:p>
          <a:endParaRPr lang="en-US" dirty="0"/>
        </a:p>
      </dgm:t>
    </dgm:pt>
    <dgm:pt modelId="{B00AC05D-9F17-405E-95F2-DB0C0B8BCB0A}" type="parTrans" cxnId="{8D955657-8C48-4BB3-A2FA-B0B8DB6AE0E7}">
      <dgm:prSet/>
      <dgm:spPr/>
      <dgm:t>
        <a:bodyPr/>
        <a:lstStyle/>
        <a:p>
          <a:endParaRPr lang="en-US"/>
        </a:p>
      </dgm:t>
    </dgm:pt>
    <dgm:pt modelId="{6C0DE273-68B9-4BED-A6DB-99BB2B2A1E0D}" type="sibTrans" cxnId="{8D955657-8C48-4BB3-A2FA-B0B8DB6AE0E7}">
      <dgm:prSet/>
      <dgm:spPr/>
      <dgm:t>
        <a:bodyPr/>
        <a:lstStyle/>
        <a:p>
          <a:endParaRPr lang="en-US"/>
        </a:p>
      </dgm:t>
    </dgm:pt>
    <dgm:pt modelId="{CACB3CE1-AF3F-413D-8236-9AFC758A9FC8}">
      <dgm:prSet/>
      <dgm:spPr/>
      <dgm:t>
        <a:bodyPr/>
        <a:lstStyle/>
        <a:p>
          <a:r>
            <a:rPr lang="en-US" dirty="0"/>
            <a:t>Part 1</a:t>
          </a:r>
        </a:p>
      </dgm:t>
    </dgm:pt>
    <dgm:pt modelId="{E03924D1-F3E7-4E18-9C8E-7140BE714704}" type="parTrans" cxnId="{83B82DEA-0881-4C63-A4FD-2E04DDB821CB}">
      <dgm:prSet/>
      <dgm:spPr/>
      <dgm:t>
        <a:bodyPr/>
        <a:lstStyle/>
        <a:p>
          <a:endParaRPr lang="en-US"/>
        </a:p>
      </dgm:t>
    </dgm:pt>
    <dgm:pt modelId="{4146F60F-D6ED-4690-9896-D025D7E66FC4}" type="sibTrans" cxnId="{83B82DEA-0881-4C63-A4FD-2E04DDB821CB}">
      <dgm:prSet/>
      <dgm:spPr/>
      <dgm:t>
        <a:bodyPr/>
        <a:lstStyle/>
        <a:p>
          <a:endParaRPr lang="en-US"/>
        </a:p>
      </dgm:t>
    </dgm:pt>
    <dgm:pt modelId="{F849259E-7024-4056-B9D4-EEFF61E7C1CC}">
      <dgm:prSet/>
      <dgm:spPr/>
      <dgm:t>
        <a:bodyPr/>
        <a:lstStyle/>
        <a:p>
          <a:r>
            <a:rPr lang="en-US" dirty="0"/>
            <a:t>Introduction to DMR</a:t>
          </a:r>
        </a:p>
      </dgm:t>
    </dgm:pt>
    <dgm:pt modelId="{D45F9ED8-549F-49DB-BDD7-C1183A3AB0B9}" type="parTrans" cxnId="{02E498D7-B754-45B1-98A6-B705625B67EA}">
      <dgm:prSet/>
      <dgm:spPr/>
      <dgm:t>
        <a:bodyPr/>
        <a:lstStyle/>
        <a:p>
          <a:endParaRPr lang="en-US"/>
        </a:p>
      </dgm:t>
    </dgm:pt>
    <dgm:pt modelId="{80C7324D-5A48-445C-A708-7D01ED2FBA71}" type="sibTrans" cxnId="{02E498D7-B754-45B1-98A6-B705625B67EA}">
      <dgm:prSet/>
      <dgm:spPr/>
      <dgm:t>
        <a:bodyPr/>
        <a:lstStyle/>
        <a:p>
          <a:endParaRPr lang="en-US"/>
        </a:p>
      </dgm:t>
    </dgm:pt>
    <dgm:pt modelId="{BFD3D35C-735D-46A1-9ED6-137B4290617D}">
      <dgm:prSet/>
      <dgm:spPr/>
      <dgm:t>
        <a:bodyPr/>
        <a:lstStyle/>
        <a:p>
          <a:endParaRPr lang="en-US" dirty="0"/>
        </a:p>
      </dgm:t>
    </dgm:pt>
    <dgm:pt modelId="{4CCE6BC5-8ED3-4B65-9371-9C4FE30BB454}" type="parTrans" cxnId="{D54AF61A-1C71-4F13-B07E-E98B051D5467}">
      <dgm:prSet/>
      <dgm:spPr/>
      <dgm:t>
        <a:bodyPr/>
        <a:lstStyle/>
        <a:p>
          <a:endParaRPr lang="en-US"/>
        </a:p>
      </dgm:t>
    </dgm:pt>
    <dgm:pt modelId="{4D099DAB-E9B5-48D2-884E-9E0C4960FC3D}" type="sibTrans" cxnId="{D54AF61A-1C71-4F13-B07E-E98B051D5467}">
      <dgm:prSet/>
      <dgm:spPr/>
      <dgm:t>
        <a:bodyPr/>
        <a:lstStyle/>
        <a:p>
          <a:endParaRPr lang="en-US"/>
        </a:p>
      </dgm:t>
    </dgm:pt>
    <dgm:pt modelId="{5DE109F5-F247-4E63-AF2E-A4F40EF7FC63}">
      <dgm:prSet/>
      <dgm:spPr/>
      <dgm:t>
        <a:bodyPr/>
        <a:lstStyle/>
        <a:p>
          <a:r>
            <a:rPr lang="en-US"/>
            <a:t>Part 2</a:t>
          </a:r>
        </a:p>
      </dgm:t>
    </dgm:pt>
    <dgm:pt modelId="{9054B7B6-1F85-4732-8875-0E3DC633A338}" type="parTrans" cxnId="{C6A1662F-9FB1-4DE9-BD76-B12A7A9E91A7}">
      <dgm:prSet/>
      <dgm:spPr/>
      <dgm:t>
        <a:bodyPr/>
        <a:lstStyle/>
        <a:p>
          <a:endParaRPr lang="en-US"/>
        </a:p>
      </dgm:t>
    </dgm:pt>
    <dgm:pt modelId="{A72BFDB5-37DE-49F4-86BF-DCD83B6C0747}" type="sibTrans" cxnId="{C6A1662F-9FB1-4DE9-BD76-B12A7A9E91A7}">
      <dgm:prSet/>
      <dgm:spPr/>
      <dgm:t>
        <a:bodyPr/>
        <a:lstStyle/>
        <a:p>
          <a:endParaRPr lang="en-US"/>
        </a:p>
      </dgm:t>
    </dgm:pt>
    <dgm:pt modelId="{4436D754-607D-45AF-8305-E370F63C91C1}">
      <dgm:prSet/>
      <dgm:spPr/>
      <dgm:t>
        <a:bodyPr/>
        <a:lstStyle/>
        <a:p>
          <a:r>
            <a:rPr lang="en-US"/>
            <a:t>How to use DMR</a:t>
          </a:r>
        </a:p>
      </dgm:t>
    </dgm:pt>
    <dgm:pt modelId="{67B7E5DD-37DE-4DC3-89A2-08367F506F29}" type="parTrans" cxnId="{42E9A10D-6403-480E-BD70-E9965E2B37E7}">
      <dgm:prSet/>
      <dgm:spPr/>
      <dgm:t>
        <a:bodyPr/>
        <a:lstStyle/>
        <a:p>
          <a:endParaRPr lang="en-US"/>
        </a:p>
      </dgm:t>
    </dgm:pt>
    <dgm:pt modelId="{F3E0B269-0535-4919-A154-8FC783133340}" type="sibTrans" cxnId="{42E9A10D-6403-480E-BD70-E9965E2B37E7}">
      <dgm:prSet/>
      <dgm:spPr/>
      <dgm:t>
        <a:bodyPr/>
        <a:lstStyle/>
        <a:p>
          <a:endParaRPr lang="en-US"/>
        </a:p>
      </dgm:t>
    </dgm:pt>
    <dgm:pt modelId="{17EBEB04-94C3-4C5C-AA16-B441E36FE063}">
      <dgm:prSet/>
      <dgm:spPr/>
      <dgm:t>
        <a:bodyPr/>
        <a:lstStyle/>
        <a:p>
          <a:endParaRPr lang="en-US" dirty="0"/>
        </a:p>
      </dgm:t>
    </dgm:pt>
    <dgm:pt modelId="{DBA48475-1364-4F10-901F-EC40C44ECE9D}" type="parTrans" cxnId="{E27E1515-4574-4F3A-895B-378251ED2BAF}">
      <dgm:prSet/>
      <dgm:spPr/>
      <dgm:t>
        <a:bodyPr/>
        <a:lstStyle/>
        <a:p>
          <a:endParaRPr lang="en-US"/>
        </a:p>
      </dgm:t>
    </dgm:pt>
    <dgm:pt modelId="{16DCB3D0-6243-449F-B75A-8C55D9C85459}" type="sibTrans" cxnId="{E27E1515-4574-4F3A-895B-378251ED2BAF}">
      <dgm:prSet/>
      <dgm:spPr/>
      <dgm:t>
        <a:bodyPr/>
        <a:lstStyle/>
        <a:p>
          <a:endParaRPr lang="en-US"/>
        </a:p>
      </dgm:t>
    </dgm:pt>
    <dgm:pt modelId="{C4CE682E-B654-4265-B186-8914C85E6F6B}">
      <dgm:prSet/>
      <dgm:spPr/>
      <dgm:t>
        <a:bodyPr/>
        <a:lstStyle/>
        <a:p>
          <a:r>
            <a:rPr lang="en-US"/>
            <a:t>Part 3</a:t>
          </a:r>
        </a:p>
      </dgm:t>
    </dgm:pt>
    <dgm:pt modelId="{96D92A53-2B3C-4487-9B89-208D3204CFF8}" type="parTrans" cxnId="{5CF804E5-B630-4156-BC15-478775F94443}">
      <dgm:prSet/>
      <dgm:spPr/>
      <dgm:t>
        <a:bodyPr/>
        <a:lstStyle/>
        <a:p>
          <a:endParaRPr lang="en-US"/>
        </a:p>
      </dgm:t>
    </dgm:pt>
    <dgm:pt modelId="{A5C30188-5DAE-4B83-87E8-160145E8EB61}" type="sibTrans" cxnId="{5CF804E5-B630-4156-BC15-478775F94443}">
      <dgm:prSet/>
      <dgm:spPr/>
      <dgm:t>
        <a:bodyPr/>
        <a:lstStyle/>
        <a:p>
          <a:endParaRPr lang="en-US"/>
        </a:p>
      </dgm:t>
    </dgm:pt>
    <dgm:pt modelId="{2416FEDB-EA2D-4DB0-AB9E-497487E026E2}">
      <dgm:prSet/>
      <dgm:spPr/>
      <dgm:t>
        <a:bodyPr/>
        <a:lstStyle/>
        <a:p>
          <a:r>
            <a:rPr lang="en-US"/>
            <a:t>Pros and Cons</a:t>
          </a:r>
        </a:p>
      </dgm:t>
    </dgm:pt>
    <dgm:pt modelId="{70E530FF-04BE-4142-903E-A0615B9ED2AF}" type="parTrans" cxnId="{EBB06BE7-79B0-4B8D-A106-DFE2F6D529C6}">
      <dgm:prSet/>
      <dgm:spPr/>
      <dgm:t>
        <a:bodyPr/>
        <a:lstStyle/>
        <a:p>
          <a:endParaRPr lang="en-US"/>
        </a:p>
      </dgm:t>
    </dgm:pt>
    <dgm:pt modelId="{6C354891-B628-4163-8A04-8C96630A2835}" type="sibTrans" cxnId="{EBB06BE7-79B0-4B8D-A106-DFE2F6D529C6}">
      <dgm:prSet/>
      <dgm:spPr/>
      <dgm:t>
        <a:bodyPr/>
        <a:lstStyle/>
        <a:p>
          <a:endParaRPr lang="en-US"/>
        </a:p>
      </dgm:t>
    </dgm:pt>
    <dgm:pt modelId="{D59033AA-305D-4C80-A0A8-52DBC50A25F6}" type="pres">
      <dgm:prSet presAssocID="{55D5ABB4-59AA-47E9-AD08-64816E28172E}" presName="Name0" presStyleCnt="0">
        <dgm:presLayoutVars>
          <dgm:dir/>
          <dgm:animLvl val="lvl"/>
          <dgm:resizeHandles val="exact"/>
        </dgm:presLayoutVars>
      </dgm:prSet>
      <dgm:spPr/>
    </dgm:pt>
    <dgm:pt modelId="{45A6977B-1BFD-4A96-B158-42D2539950C6}" type="pres">
      <dgm:prSet presAssocID="{834714D2-7485-4107-A67A-DCB4751F00E3}" presName="linNode" presStyleCnt="0"/>
      <dgm:spPr/>
    </dgm:pt>
    <dgm:pt modelId="{C740C2AB-4B44-458C-B32B-3BBFA4A72642}" type="pres">
      <dgm:prSet presAssocID="{834714D2-7485-4107-A67A-DCB4751F00E3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C4C583A4-8E0C-4E7B-A618-C1ECE1FB2CAE}" type="pres">
      <dgm:prSet presAssocID="{834714D2-7485-4107-A67A-DCB4751F00E3}" presName="descendantText" presStyleLbl="alignNode1" presStyleIdx="0" presStyleCnt="3">
        <dgm:presLayoutVars>
          <dgm:bulletEnabled/>
        </dgm:presLayoutVars>
      </dgm:prSet>
      <dgm:spPr/>
    </dgm:pt>
    <dgm:pt modelId="{E7B0BC64-A0A9-4F21-9702-14F0B06251B6}" type="pres">
      <dgm:prSet presAssocID="{6C0DE273-68B9-4BED-A6DB-99BB2B2A1E0D}" presName="sp" presStyleCnt="0"/>
      <dgm:spPr/>
    </dgm:pt>
    <dgm:pt modelId="{95CE2CF2-9D5D-47B6-8250-C5EB403F0C5B}" type="pres">
      <dgm:prSet presAssocID="{BFD3D35C-735D-46A1-9ED6-137B4290617D}" presName="linNode" presStyleCnt="0"/>
      <dgm:spPr/>
    </dgm:pt>
    <dgm:pt modelId="{D00EFA0F-675B-4214-A1E3-6C6ADE6527EA}" type="pres">
      <dgm:prSet presAssocID="{BFD3D35C-735D-46A1-9ED6-137B4290617D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18AE79F2-4088-4FBF-A31F-65E0EE30E81F}" type="pres">
      <dgm:prSet presAssocID="{BFD3D35C-735D-46A1-9ED6-137B4290617D}" presName="descendantText" presStyleLbl="alignNode1" presStyleIdx="1" presStyleCnt="3">
        <dgm:presLayoutVars>
          <dgm:bulletEnabled/>
        </dgm:presLayoutVars>
      </dgm:prSet>
      <dgm:spPr/>
    </dgm:pt>
    <dgm:pt modelId="{31F211AF-CFA2-40F0-8EF8-FF65C27029F3}" type="pres">
      <dgm:prSet presAssocID="{4D099DAB-E9B5-48D2-884E-9E0C4960FC3D}" presName="sp" presStyleCnt="0"/>
      <dgm:spPr/>
    </dgm:pt>
    <dgm:pt modelId="{67740981-C0E1-443A-8F47-2560F1ADBE77}" type="pres">
      <dgm:prSet presAssocID="{17EBEB04-94C3-4C5C-AA16-B441E36FE063}" presName="linNode" presStyleCnt="0"/>
      <dgm:spPr/>
    </dgm:pt>
    <dgm:pt modelId="{BB0B17AF-C8DF-4ADC-B60E-F9DAF5A2C39E}" type="pres">
      <dgm:prSet presAssocID="{17EBEB04-94C3-4C5C-AA16-B441E36FE063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8B2DCE05-1DD8-44C9-9AAD-C17ACA460C3F}" type="pres">
      <dgm:prSet presAssocID="{17EBEB04-94C3-4C5C-AA16-B441E36FE063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DB7E5B00-9201-4C31-AB66-20DAFC67F271}" type="presOf" srcId="{17EBEB04-94C3-4C5C-AA16-B441E36FE063}" destId="{BB0B17AF-C8DF-4ADC-B60E-F9DAF5A2C39E}" srcOrd="0" destOrd="0" presId="urn:microsoft.com/office/officeart/2016/7/layout/VerticalHollowActionList"/>
    <dgm:cxn modelId="{76E88C01-7008-4624-B798-0D2FD15BD9B2}" type="presOf" srcId="{BFD3D35C-735D-46A1-9ED6-137B4290617D}" destId="{D00EFA0F-675B-4214-A1E3-6C6ADE6527EA}" srcOrd="0" destOrd="0" presId="urn:microsoft.com/office/officeart/2016/7/layout/VerticalHollowActionList"/>
    <dgm:cxn modelId="{F3A25408-27D2-4202-B861-4E10C9180F9C}" type="presOf" srcId="{5DE109F5-F247-4E63-AF2E-A4F40EF7FC63}" destId="{18AE79F2-4088-4FBF-A31F-65E0EE30E81F}" srcOrd="0" destOrd="0" presId="urn:microsoft.com/office/officeart/2016/7/layout/VerticalHollowActionList"/>
    <dgm:cxn modelId="{42E9A10D-6403-480E-BD70-E9965E2B37E7}" srcId="{5DE109F5-F247-4E63-AF2E-A4F40EF7FC63}" destId="{4436D754-607D-45AF-8305-E370F63C91C1}" srcOrd="0" destOrd="0" parTransId="{67B7E5DD-37DE-4DC3-89A2-08367F506F29}" sibTransId="{F3E0B269-0535-4919-A154-8FC783133340}"/>
    <dgm:cxn modelId="{E27E1515-4574-4F3A-895B-378251ED2BAF}" srcId="{55D5ABB4-59AA-47E9-AD08-64816E28172E}" destId="{17EBEB04-94C3-4C5C-AA16-B441E36FE063}" srcOrd="2" destOrd="0" parTransId="{DBA48475-1364-4F10-901F-EC40C44ECE9D}" sibTransId="{16DCB3D0-6243-449F-B75A-8C55D9C85459}"/>
    <dgm:cxn modelId="{D54AF61A-1C71-4F13-B07E-E98B051D5467}" srcId="{55D5ABB4-59AA-47E9-AD08-64816E28172E}" destId="{BFD3D35C-735D-46A1-9ED6-137B4290617D}" srcOrd="1" destOrd="0" parTransId="{4CCE6BC5-8ED3-4B65-9371-9C4FE30BB454}" sibTransId="{4D099DAB-E9B5-48D2-884E-9E0C4960FC3D}"/>
    <dgm:cxn modelId="{C6A1662F-9FB1-4DE9-BD76-B12A7A9E91A7}" srcId="{BFD3D35C-735D-46A1-9ED6-137B4290617D}" destId="{5DE109F5-F247-4E63-AF2E-A4F40EF7FC63}" srcOrd="0" destOrd="0" parTransId="{9054B7B6-1F85-4732-8875-0E3DC633A338}" sibTransId="{A72BFDB5-37DE-49F4-86BF-DCD83B6C0747}"/>
    <dgm:cxn modelId="{7BAB3E38-7A26-4E72-A698-D4437EF2CB97}" type="presOf" srcId="{C4CE682E-B654-4265-B186-8914C85E6F6B}" destId="{8B2DCE05-1DD8-44C9-9AAD-C17ACA460C3F}" srcOrd="0" destOrd="0" presId="urn:microsoft.com/office/officeart/2016/7/layout/VerticalHollowActionList"/>
    <dgm:cxn modelId="{8D955657-8C48-4BB3-A2FA-B0B8DB6AE0E7}" srcId="{55D5ABB4-59AA-47E9-AD08-64816E28172E}" destId="{834714D2-7485-4107-A67A-DCB4751F00E3}" srcOrd="0" destOrd="0" parTransId="{B00AC05D-9F17-405E-95F2-DB0C0B8BCB0A}" sibTransId="{6C0DE273-68B9-4BED-A6DB-99BB2B2A1E0D}"/>
    <dgm:cxn modelId="{A4519C59-0063-411F-8B17-B18BCF1AF271}" type="presOf" srcId="{834714D2-7485-4107-A67A-DCB4751F00E3}" destId="{C740C2AB-4B44-458C-B32B-3BBFA4A72642}" srcOrd="0" destOrd="0" presId="urn:microsoft.com/office/officeart/2016/7/layout/VerticalHollowActionList"/>
    <dgm:cxn modelId="{78E08A7A-EBE7-4718-93C5-D523586CD3D5}" type="presOf" srcId="{F849259E-7024-4056-B9D4-EEFF61E7C1CC}" destId="{C4C583A4-8E0C-4E7B-A618-C1ECE1FB2CAE}" srcOrd="0" destOrd="1" presId="urn:microsoft.com/office/officeart/2016/7/layout/VerticalHollowActionList"/>
    <dgm:cxn modelId="{CF022482-7132-43D6-8F6E-A64640A06BA2}" type="presOf" srcId="{2416FEDB-EA2D-4DB0-AB9E-497487E026E2}" destId="{8B2DCE05-1DD8-44C9-9AAD-C17ACA460C3F}" srcOrd="0" destOrd="1" presId="urn:microsoft.com/office/officeart/2016/7/layout/VerticalHollowActionList"/>
    <dgm:cxn modelId="{02E498D7-B754-45B1-98A6-B705625B67EA}" srcId="{CACB3CE1-AF3F-413D-8236-9AFC758A9FC8}" destId="{F849259E-7024-4056-B9D4-EEFF61E7C1CC}" srcOrd="0" destOrd="0" parTransId="{D45F9ED8-549F-49DB-BDD7-C1183A3AB0B9}" sibTransId="{80C7324D-5A48-445C-A708-7D01ED2FBA71}"/>
    <dgm:cxn modelId="{DE3F24DA-80FE-44EE-A7B4-F627700A9BD5}" type="presOf" srcId="{CACB3CE1-AF3F-413D-8236-9AFC758A9FC8}" destId="{C4C583A4-8E0C-4E7B-A618-C1ECE1FB2CAE}" srcOrd="0" destOrd="0" presId="urn:microsoft.com/office/officeart/2016/7/layout/VerticalHollowActionList"/>
    <dgm:cxn modelId="{C4E0C3DC-4BE0-4FEF-8034-AFDEBED48AAD}" type="presOf" srcId="{4436D754-607D-45AF-8305-E370F63C91C1}" destId="{18AE79F2-4088-4FBF-A31F-65E0EE30E81F}" srcOrd="0" destOrd="1" presId="urn:microsoft.com/office/officeart/2016/7/layout/VerticalHollowActionList"/>
    <dgm:cxn modelId="{E1F605DD-BBCE-4243-8EA5-DBF92041EB92}" type="presOf" srcId="{55D5ABB4-59AA-47E9-AD08-64816E28172E}" destId="{D59033AA-305D-4C80-A0A8-52DBC50A25F6}" srcOrd="0" destOrd="0" presId="urn:microsoft.com/office/officeart/2016/7/layout/VerticalHollowActionList"/>
    <dgm:cxn modelId="{5CF804E5-B630-4156-BC15-478775F94443}" srcId="{17EBEB04-94C3-4C5C-AA16-B441E36FE063}" destId="{C4CE682E-B654-4265-B186-8914C85E6F6B}" srcOrd="0" destOrd="0" parTransId="{96D92A53-2B3C-4487-9B89-208D3204CFF8}" sibTransId="{A5C30188-5DAE-4B83-87E8-160145E8EB61}"/>
    <dgm:cxn modelId="{EBB06BE7-79B0-4B8D-A106-DFE2F6D529C6}" srcId="{C4CE682E-B654-4265-B186-8914C85E6F6B}" destId="{2416FEDB-EA2D-4DB0-AB9E-497487E026E2}" srcOrd="0" destOrd="0" parTransId="{70E530FF-04BE-4142-903E-A0615B9ED2AF}" sibTransId="{6C354891-B628-4163-8A04-8C96630A2835}"/>
    <dgm:cxn modelId="{83B82DEA-0881-4C63-A4FD-2E04DDB821CB}" srcId="{834714D2-7485-4107-A67A-DCB4751F00E3}" destId="{CACB3CE1-AF3F-413D-8236-9AFC758A9FC8}" srcOrd="0" destOrd="0" parTransId="{E03924D1-F3E7-4E18-9C8E-7140BE714704}" sibTransId="{4146F60F-D6ED-4690-9896-D025D7E66FC4}"/>
    <dgm:cxn modelId="{B1754E19-0025-4B06-BACA-DF7CE06ED8E2}" type="presParOf" srcId="{D59033AA-305D-4C80-A0A8-52DBC50A25F6}" destId="{45A6977B-1BFD-4A96-B158-42D2539950C6}" srcOrd="0" destOrd="0" presId="urn:microsoft.com/office/officeart/2016/7/layout/VerticalHollowActionList"/>
    <dgm:cxn modelId="{DBD222C0-CDB6-411D-9B76-F995C52EF547}" type="presParOf" srcId="{45A6977B-1BFD-4A96-B158-42D2539950C6}" destId="{C740C2AB-4B44-458C-B32B-3BBFA4A72642}" srcOrd="0" destOrd="0" presId="urn:microsoft.com/office/officeart/2016/7/layout/VerticalHollowActionList"/>
    <dgm:cxn modelId="{A8CF2494-2F35-4F8B-96CF-AB0E0CCFA1B8}" type="presParOf" srcId="{45A6977B-1BFD-4A96-B158-42D2539950C6}" destId="{C4C583A4-8E0C-4E7B-A618-C1ECE1FB2CAE}" srcOrd="1" destOrd="0" presId="urn:microsoft.com/office/officeart/2016/7/layout/VerticalHollowActionList"/>
    <dgm:cxn modelId="{AEAE992C-77F4-4560-8E26-35E9F98B1D25}" type="presParOf" srcId="{D59033AA-305D-4C80-A0A8-52DBC50A25F6}" destId="{E7B0BC64-A0A9-4F21-9702-14F0B06251B6}" srcOrd="1" destOrd="0" presId="urn:microsoft.com/office/officeart/2016/7/layout/VerticalHollowActionList"/>
    <dgm:cxn modelId="{3CE900BC-09D0-42EC-9AB2-7068F9E04520}" type="presParOf" srcId="{D59033AA-305D-4C80-A0A8-52DBC50A25F6}" destId="{95CE2CF2-9D5D-47B6-8250-C5EB403F0C5B}" srcOrd="2" destOrd="0" presId="urn:microsoft.com/office/officeart/2016/7/layout/VerticalHollowActionList"/>
    <dgm:cxn modelId="{E3CE289C-B6D1-47D1-B387-6FB61BE0295A}" type="presParOf" srcId="{95CE2CF2-9D5D-47B6-8250-C5EB403F0C5B}" destId="{D00EFA0F-675B-4214-A1E3-6C6ADE6527EA}" srcOrd="0" destOrd="0" presId="urn:microsoft.com/office/officeart/2016/7/layout/VerticalHollowActionList"/>
    <dgm:cxn modelId="{830269E6-38A8-4A92-B82D-04BA78FA3334}" type="presParOf" srcId="{95CE2CF2-9D5D-47B6-8250-C5EB403F0C5B}" destId="{18AE79F2-4088-4FBF-A31F-65E0EE30E81F}" srcOrd="1" destOrd="0" presId="urn:microsoft.com/office/officeart/2016/7/layout/VerticalHollowActionList"/>
    <dgm:cxn modelId="{A964F31C-C5FB-4866-986D-AED0CE00B4B4}" type="presParOf" srcId="{D59033AA-305D-4C80-A0A8-52DBC50A25F6}" destId="{31F211AF-CFA2-40F0-8EF8-FF65C27029F3}" srcOrd="3" destOrd="0" presId="urn:microsoft.com/office/officeart/2016/7/layout/VerticalHollowActionList"/>
    <dgm:cxn modelId="{D9C3E2DB-7D75-4015-9449-ABFD1B205617}" type="presParOf" srcId="{D59033AA-305D-4C80-A0A8-52DBC50A25F6}" destId="{67740981-C0E1-443A-8F47-2560F1ADBE77}" srcOrd="4" destOrd="0" presId="urn:microsoft.com/office/officeart/2016/7/layout/VerticalHollowActionList"/>
    <dgm:cxn modelId="{128BFDB8-BB07-4882-9FE3-83B4B3201A0B}" type="presParOf" srcId="{67740981-C0E1-443A-8F47-2560F1ADBE77}" destId="{BB0B17AF-C8DF-4ADC-B60E-F9DAF5A2C39E}" srcOrd="0" destOrd="0" presId="urn:microsoft.com/office/officeart/2016/7/layout/VerticalHollowActionList"/>
    <dgm:cxn modelId="{F22F6654-737D-465C-9D85-7730220DBC15}" type="presParOf" srcId="{67740981-C0E1-443A-8F47-2560F1ADBE77}" destId="{8B2DCE05-1DD8-44C9-9AAD-C17ACA460C3F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E144AB-5DF5-4051-87F6-FD8B3ADC3D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B27400-B5DE-46F0-ACE1-9C28236169D9}">
      <dgm:prSet phldrT="[Text]"/>
      <dgm:spPr/>
      <dgm:t>
        <a:bodyPr/>
        <a:lstStyle/>
        <a:p>
          <a:r>
            <a:rPr lang="en-US" dirty="0"/>
            <a:t>Zone</a:t>
          </a:r>
        </a:p>
      </dgm:t>
    </dgm:pt>
    <dgm:pt modelId="{41B289A1-D3DF-401D-B039-EAE0AFFFCC3C}" type="parTrans" cxnId="{34BEBB32-7260-4FAC-B1C6-434083D6A3FB}">
      <dgm:prSet/>
      <dgm:spPr/>
      <dgm:t>
        <a:bodyPr/>
        <a:lstStyle/>
        <a:p>
          <a:endParaRPr lang="en-US"/>
        </a:p>
      </dgm:t>
    </dgm:pt>
    <dgm:pt modelId="{5782A83F-3EA6-42C6-80B7-37A1C5F3C683}" type="sibTrans" cxnId="{34BEBB32-7260-4FAC-B1C6-434083D6A3FB}">
      <dgm:prSet/>
      <dgm:spPr/>
      <dgm:t>
        <a:bodyPr/>
        <a:lstStyle/>
        <a:p>
          <a:endParaRPr lang="en-US"/>
        </a:p>
      </dgm:t>
    </dgm:pt>
    <dgm:pt modelId="{22BB3AD9-7DE9-4685-BAA2-3032DFA015DC}" type="asst">
      <dgm:prSet phldrT="[Text]"/>
      <dgm:spPr/>
      <dgm:t>
        <a:bodyPr/>
        <a:lstStyle/>
        <a:p>
          <a:r>
            <a:rPr lang="en-US" dirty="0"/>
            <a:t>Talk Group</a:t>
          </a:r>
        </a:p>
      </dgm:t>
    </dgm:pt>
    <dgm:pt modelId="{AFEEADDF-14F5-43C7-8727-FDC74ACF329B}" type="parTrans" cxnId="{25DA1548-C727-4415-9E90-5F715D02193C}">
      <dgm:prSet/>
      <dgm:spPr/>
      <dgm:t>
        <a:bodyPr/>
        <a:lstStyle/>
        <a:p>
          <a:endParaRPr lang="en-US"/>
        </a:p>
      </dgm:t>
    </dgm:pt>
    <dgm:pt modelId="{D01217D8-FADF-4B02-968D-5D8680C5C83E}" type="sibTrans" cxnId="{25DA1548-C727-4415-9E90-5F715D02193C}">
      <dgm:prSet/>
      <dgm:spPr/>
      <dgm:t>
        <a:bodyPr/>
        <a:lstStyle/>
        <a:p>
          <a:endParaRPr lang="en-US"/>
        </a:p>
      </dgm:t>
    </dgm:pt>
    <dgm:pt modelId="{886A04C4-BBC9-42A7-98C3-3C111735DB02}">
      <dgm:prSet phldrT="[Text]"/>
      <dgm:spPr/>
      <dgm:t>
        <a:bodyPr/>
        <a:lstStyle/>
        <a:p>
          <a:r>
            <a:rPr lang="en-US" dirty="0"/>
            <a:t>Contact</a:t>
          </a:r>
        </a:p>
      </dgm:t>
    </dgm:pt>
    <dgm:pt modelId="{1998BF0C-77A2-44F0-BE31-53DE38A9E0A9}" type="parTrans" cxnId="{E3B424C9-B313-4146-B2FB-C33C581C2290}">
      <dgm:prSet/>
      <dgm:spPr/>
      <dgm:t>
        <a:bodyPr/>
        <a:lstStyle/>
        <a:p>
          <a:endParaRPr lang="en-US"/>
        </a:p>
      </dgm:t>
    </dgm:pt>
    <dgm:pt modelId="{43696079-1AC4-4CEA-9969-9F2CD1ECBB18}" type="sibTrans" cxnId="{E3B424C9-B313-4146-B2FB-C33C581C2290}">
      <dgm:prSet/>
      <dgm:spPr/>
      <dgm:t>
        <a:bodyPr/>
        <a:lstStyle/>
        <a:p>
          <a:endParaRPr lang="en-US"/>
        </a:p>
      </dgm:t>
    </dgm:pt>
    <dgm:pt modelId="{6A95DD4F-0E72-4ADE-BBDB-FAFB81E3411F}" type="asst">
      <dgm:prSet/>
      <dgm:spPr/>
      <dgm:t>
        <a:bodyPr/>
        <a:lstStyle/>
        <a:p>
          <a:r>
            <a:rPr lang="en-US" dirty="0"/>
            <a:t>HS/R</a:t>
          </a:r>
        </a:p>
      </dgm:t>
    </dgm:pt>
    <dgm:pt modelId="{ACA0ACDD-6B61-401C-AD2B-95947500B9BD}" type="parTrans" cxnId="{6CE868BD-BAF6-493D-BD61-3215057ACF92}">
      <dgm:prSet/>
      <dgm:spPr/>
      <dgm:t>
        <a:bodyPr/>
        <a:lstStyle/>
        <a:p>
          <a:endParaRPr lang="en-US"/>
        </a:p>
      </dgm:t>
    </dgm:pt>
    <dgm:pt modelId="{FA8A2FE4-B0EB-4692-83F5-E386DD792A19}" type="sibTrans" cxnId="{6CE868BD-BAF6-493D-BD61-3215057ACF92}">
      <dgm:prSet/>
      <dgm:spPr/>
      <dgm:t>
        <a:bodyPr/>
        <a:lstStyle/>
        <a:p>
          <a:endParaRPr lang="en-US"/>
        </a:p>
      </dgm:t>
    </dgm:pt>
    <dgm:pt modelId="{0441C8BB-732E-431D-BB87-7697021C9A48}" type="asst">
      <dgm:prSet/>
      <dgm:spPr/>
      <dgm:t>
        <a:bodyPr/>
        <a:lstStyle/>
        <a:p>
          <a:r>
            <a:rPr lang="en-US" dirty="0"/>
            <a:t>CC</a:t>
          </a:r>
        </a:p>
      </dgm:t>
    </dgm:pt>
    <dgm:pt modelId="{D3E8905F-CFC6-4D02-8284-0CFE09B9C5CB}" type="parTrans" cxnId="{C2514F54-8831-4115-BD46-B8E825BAA370}">
      <dgm:prSet/>
      <dgm:spPr/>
      <dgm:t>
        <a:bodyPr/>
        <a:lstStyle/>
        <a:p>
          <a:endParaRPr lang="en-US"/>
        </a:p>
      </dgm:t>
    </dgm:pt>
    <dgm:pt modelId="{191475AF-3B82-4471-A7AE-D2B361E9DF3F}" type="sibTrans" cxnId="{C2514F54-8831-4115-BD46-B8E825BAA370}">
      <dgm:prSet/>
      <dgm:spPr/>
      <dgm:t>
        <a:bodyPr/>
        <a:lstStyle/>
        <a:p>
          <a:endParaRPr lang="en-US"/>
        </a:p>
      </dgm:t>
    </dgm:pt>
    <dgm:pt modelId="{487F11FD-0849-41C9-BD46-02414C38A52B}">
      <dgm:prSet/>
      <dgm:spPr/>
      <dgm:t>
        <a:bodyPr/>
        <a:lstStyle/>
        <a:p>
          <a:r>
            <a:rPr lang="en-US" dirty="0"/>
            <a:t>TS</a:t>
          </a:r>
        </a:p>
      </dgm:t>
    </dgm:pt>
    <dgm:pt modelId="{6A838754-4844-4EF2-9718-A2DBFA66BCEF}" type="parTrans" cxnId="{E639DD96-0661-4F7A-ACCF-34FE0806C629}">
      <dgm:prSet/>
      <dgm:spPr/>
      <dgm:t>
        <a:bodyPr/>
        <a:lstStyle/>
        <a:p>
          <a:endParaRPr lang="en-US"/>
        </a:p>
      </dgm:t>
    </dgm:pt>
    <dgm:pt modelId="{052F6359-034A-4115-B26A-E4CAD894F7B8}" type="sibTrans" cxnId="{E639DD96-0661-4F7A-ACCF-34FE0806C629}">
      <dgm:prSet/>
      <dgm:spPr/>
      <dgm:t>
        <a:bodyPr/>
        <a:lstStyle/>
        <a:p>
          <a:endParaRPr lang="en-US"/>
        </a:p>
      </dgm:t>
    </dgm:pt>
    <dgm:pt modelId="{CBCF5BB6-366A-44D1-8DAF-E07EBD8A01D0}" type="pres">
      <dgm:prSet presAssocID="{8BE144AB-5DF5-4051-87F6-FD8B3ADC3D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B92C3A7-1B97-45D6-89C3-420262961D87}" type="pres">
      <dgm:prSet presAssocID="{BAB27400-B5DE-46F0-ACE1-9C28236169D9}" presName="hierRoot1" presStyleCnt="0">
        <dgm:presLayoutVars>
          <dgm:hierBranch val="init"/>
        </dgm:presLayoutVars>
      </dgm:prSet>
      <dgm:spPr/>
    </dgm:pt>
    <dgm:pt modelId="{A94F6D20-FAED-43C0-AF5C-C22A9FD361F8}" type="pres">
      <dgm:prSet presAssocID="{BAB27400-B5DE-46F0-ACE1-9C28236169D9}" presName="rootComposite1" presStyleCnt="0"/>
      <dgm:spPr/>
    </dgm:pt>
    <dgm:pt modelId="{8D49C599-1E19-4105-A38D-C99A1A084B60}" type="pres">
      <dgm:prSet presAssocID="{BAB27400-B5DE-46F0-ACE1-9C28236169D9}" presName="rootText1" presStyleLbl="node0" presStyleIdx="0" presStyleCnt="1">
        <dgm:presLayoutVars>
          <dgm:chPref val="3"/>
        </dgm:presLayoutVars>
      </dgm:prSet>
      <dgm:spPr/>
    </dgm:pt>
    <dgm:pt modelId="{6D49A964-CF9F-413D-8B62-B847469B4711}" type="pres">
      <dgm:prSet presAssocID="{BAB27400-B5DE-46F0-ACE1-9C28236169D9}" presName="rootConnector1" presStyleLbl="node1" presStyleIdx="0" presStyleCnt="0"/>
      <dgm:spPr/>
    </dgm:pt>
    <dgm:pt modelId="{6935A5C6-CE6B-432A-9F69-FE94CB2D5650}" type="pres">
      <dgm:prSet presAssocID="{BAB27400-B5DE-46F0-ACE1-9C28236169D9}" presName="hierChild2" presStyleCnt="0"/>
      <dgm:spPr/>
    </dgm:pt>
    <dgm:pt modelId="{33972B0A-5AD2-418C-B9AC-CD88AB7D8FD1}" type="pres">
      <dgm:prSet presAssocID="{1998BF0C-77A2-44F0-BE31-53DE38A9E0A9}" presName="Name37" presStyleLbl="parChTrans1D2" presStyleIdx="0" presStyleCnt="2"/>
      <dgm:spPr/>
    </dgm:pt>
    <dgm:pt modelId="{8ACB5D6E-A6FA-4C0A-AA58-8B1379AB9D92}" type="pres">
      <dgm:prSet presAssocID="{886A04C4-BBC9-42A7-98C3-3C111735DB02}" presName="hierRoot2" presStyleCnt="0">
        <dgm:presLayoutVars>
          <dgm:hierBranch val="init"/>
        </dgm:presLayoutVars>
      </dgm:prSet>
      <dgm:spPr/>
    </dgm:pt>
    <dgm:pt modelId="{D11EB436-D777-49C3-8C61-EF83262874BA}" type="pres">
      <dgm:prSet presAssocID="{886A04C4-BBC9-42A7-98C3-3C111735DB02}" presName="rootComposite" presStyleCnt="0"/>
      <dgm:spPr/>
    </dgm:pt>
    <dgm:pt modelId="{4CF7B10D-65DE-4478-A8A6-FC747AAE219C}" type="pres">
      <dgm:prSet presAssocID="{886A04C4-BBC9-42A7-98C3-3C111735DB02}" presName="rootText" presStyleLbl="node2" presStyleIdx="0" presStyleCnt="1">
        <dgm:presLayoutVars>
          <dgm:chPref val="3"/>
        </dgm:presLayoutVars>
      </dgm:prSet>
      <dgm:spPr/>
    </dgm:pt>
    <dgm:pt modelId="{0083ABF3-7FD0-4226-AAA9-DCF7B74A8717}" type="pres">
      <dgm:prSet presAssocID="{886A04C4-BBC9-42A7-98C3-3C111735DB02}" presName="rootConnector" presStyleLbl="node2" presStyleIdx="0" presStyleCnt="1"/>
      <dgm:spPr/>
    </dgm:pt>
    <dgm:pt modelId="{39AAAE69-86BD-4574-BDA2-FFFF16A39974}" type="pres">
      <dgm:prSet presAssocID="{886A04C4-BBC9-42A7-98C3-3C111735DB02}" presName="hierChild4" presStyleCnt="0"/>
      <dgm:spPr/>
    </dgm:pt>
    <dgm:pt modelId="{2F41B2BE-39B8-4B76-BBCD-2A4D4BA46EA6}" type="pres">
      <dgm:prSet presAssocID="{6A838754-4844-4EF2-9718-A2DBFA66BCEF}" presName="Name37" presStyleLbl="parChTrans1D3" presStyleIdx="0" presStyleCnt="3"/>
      <dgm:spPr/>
    </dgm:pt>
    <dgm:pt modelId="{5D95F2FF-710F-4B30-941D-3B45882B6560}" type="pres">
      <dgm:prSet presAssocID="{487F11FD-0849-41C9-BD46-02414C38A52B}" presName="hierRoot2" presStyleCnt="0">
        <dgm:presLayoutVars>
          <dgm:hierBranch val="init"/>
        </dgm:presLayoutVars>
      </dgm:prSet>
      <dgm:spPr/>
    </dgm:pt>
    <dgm:pt modelId="{2B6D04ED-BA6D-4A8E-8AE6-3B1DF94F77DC}" type="pres">
      <dgm:prSet presAssocID="{487F11FD-0849-41C9-BD46-02414C38A52B}" presName="rootComposite" presStyleCnt="0"/>
      <dgm:spPr/>
    </dgm:pt>
    <dgm:pt modelId="{96006807-2BEC-4668-BD1D-E700389F6FAB}" type="pres">
      <dgm:prSet presAssocID="{487F11FD-0849-41C9-BD46-02414C38A52B}" presName="rootText" presStyleLbl="node3" presStyleIdx="0" presStyleCnt="1" custLinFactX="13722" custLinFactY="-41952" custLinFactNeighborX="100000" custLinFactNeighborY="-100000">
        <dgm:presLayoutVars>
          <dgm:chPref val="3"/>
        </dgm:presLayoutVars>
      </dgm:prSet>
      <dgm:spPr/>
    </dgm:pt>
    <dgm:pt modelId="{BF6F728C-6133-4518-92D0-44A911BD4640}" type="pres">
      <dgm:prSet presAssocID="{487F11FD-0849-41C9-BD46-02414C38A52B}" presName="rootConnector" presStyleLbl="node3" presStyleIdx="0" presStyleCnt="1"/>
      <dgm:spPr/>
    </dgm:pt>
    <dgm:pt modelId="{FE523AB4-5131-4FC2-A8FA-34BE6570B94B}" type="pres">
      <dgm:prSet presAssocID="{487F11FD-0849-41C9-BD46-02414C38A52B}" presName="hierChild4" presStyleCnt="0"/>
      <dgm:spPr/>
    </dgm:pt>
    <dgm:pt modelId="{F45B3E02-1F8B-49C2-A0FF-136B118FBEB7}" type="pres">
      <dgm:prSet presAssocID="{487F11FD-0849-41C9-BD46-02414C38A52B}" presName="hierChild5" presStyleCnt="0"/>
      <dgm:spPr/>
    </dgm:pt>
    <dgm:pt modelId="{11AF4FE6-0611-49A0-AADF-F35C904D5C3C}" type="pres">
      <dgm:prSet presAssocID="{886A04C4-BBC9-42A7-98C3-3C111735DB02}" presName="hierChild5" presStyleCnt="0"/>
      <dgm:spPr/>
    </dgm:pt>
    <dgm:pt modelId="{2B17CAF9-9563-46F7-9DAD-25FC3C772430}" type="pres">
      <dgm:prSet presAssocID="{ACA0ACDD-6B61-401C-AD2B-95947500B9BD}" presName="Name111" presStyleLbl="parChTrans1D3" presStyleIdx="1" presStyleCnt="3"/>
      <dgm:spPr/>
    </dgm:pt>
    <dgm:pt modelId="{7416B09B-CFA0-40B6-BB53-9FF41E7BF37C}" type="pres">
      <dgm:prSet presAssocID="{6A95DD4F-0E72-4ADE-BBDB-FAFB81E3411F}" presName="hierRoot3" presStyleCnt="0">
        <dgm:presLayoutVars>
          <dgm:hierBranch val="init"/>
        </dgm:presLayoutVars>
      </dgm:prSet>
      <dgm:spPr/>
    </dgm:pt>
    <dgm:pt modelId="{2A62A9C2-770B-4A09-86A1-F221481B2106}" type="pres">
      <dgm:prSet presAssocID="{6A95DD4F-0E72-4ADE-BBDB-FAFB81E3411F}" presName="rootComposite3" presStyleCnt="0"/>
      <dgm:spPr/>
    </dgm:pt>
    <dgm:pt modelId="{766FEFF3-9313-458A-9F2B-117EB452276F}" type="pres">
      <dgm:prSet presAssocID="{6A95DD4F-0E72-4ADE-BBDB-FAFB81E3411F}" presName="rootText3" presStyleLbl="asst2" presStyleIdx="0" presStyleCnt="2">
        <dgm:presLayoutVars>
          <dgm:chPref val="3"/>
        </dgm:presLayoutVars>
      </dgm:prSet>
      <dgm:spPr/>
    </dgm:pt>
    <dgm:pt modelId="{ABD1CF89-1FDA-41AC-B7C3-FBB52179B115}" type="pres">
      <dgm:prSet presAssocID="{6A95DD4F-0E72-4ADE-BBDB-FAFB81E3411F}" presName="rootConnector3" presStyleLbl="asst2" presStyleIdx="0" presStyleCnt="2"/>
      <dgm:spPr/>
    </dgm:pt>
    <dgm:pt modelId="{4329C09D-45BD-409E-BCCB-184A784CC038}" type="pres">
      <dgm:prSet presAssocID="{6A95DD4F-0E72-4ADE-BBDB-FAFB81E3411F}" presName="hierChild6" presStyleCnt="0"/>
      <dgm:spPr/>
    </dgm:pt>
    <dgm:pt modelId="{D8208163-1E1A-4402-92AB-561C65B8619D}" type="pres">
      <dgm:prSet presAssocID="{6A95DD4F-0E72-4ADE-BBDB-FAFB81E3411F}" presName="hierChild7" presStyleCnt="0"/>
      <dgm:spPr/>
    </dgm:pt>
    <dgm:pt modelId="{1F62D975-AA05-4196-AE03-5D795EE2B509}" type="pres">
      <dgm:prSet presAssocID="{D3E8905F-CFC6-4D02-8284-0CFE09B9C5CB}" presName="Name111" presStyleLbl="parChTrans1D3" presStyleIdx="2" presStyleCnt="3"/>
      <dgm:spPr/>
    </dgm:pt>
    <dgm:pt modelId="{7C37B680-13A7-401C-A5BF-A970B42008AE}" type="pres">
      <dgm:prSet presAssocID="{0441C8BB-732E-431D-BB87-7697021C9A48}" presName="hierRoot3" presStyleCnt="0">
        <dgm:presLayoutVars>
          <dgm:hierBranch val="init"/>
        </dgm:presLayoutVars>
      </dgm:prSet>
      <dgm:spPr/>
    </dgm:pt>
    <dgm:pt modelId="{6F44888C-5641-4CB5-8159-054D19FCC9B8}" type="pres">
      <dgm:prSet presAssocID="{0441C8BB-732E-431D-BB87-7697021C9A48}" presName="rootComposite3" presStyleCnt="0"/>
      <dgm:spPr/>
    </dgm:pt>
    <dgm:pt modelId="{3EED5D14-A02F-41BB-B975-9889273CD78F}" type="pres">
      <dgm:prSet presAssocID="{0441C8BB-732E-431D-BB87-7697021C9A48}" presName="rootText3" presStyleLbl="asst2" presStyleIdx="1" presStyleCnt="2">
        <dgm:presLayoutVars>
          <dgm:chPref val="3"/>
        </dgm:presLayoutVars>
      </dgm:prSet>
      <dgm:spPr/>
    </dgm:pt>
    <dgm:pt modelId="{2DD316D2-E864-4521-97BB-069DACBD082E}" type="pres">
      <dgm:prSet presAssocID="{0441C8BB-732E-431D-BB87-7697021C9A48}" presName="rootConnector3" presStyleLbl="asst2" presStyleIdx="1" presStyleCnt="2"/>
      <dgm:spPr/>
    </dgm:pt>
    <dgm:pt modelId="{61439156-B2F0-413F-8D81-78ADD769AC19}" type="pres">
      <dgm:prSet presAssocID="{0441C8BB-732E-431D-BB87-7697021C9A48}" presName="hierChild6" presStyleCnt="0"/>
      <dgm:spPr/>
    </dgm:pt>
    <dgm:pt modelId="{DA8A9E62-D8D5-4B34-B371-6E95C97A7BDF}" type="pres">
      <dgm:prSet presAssocID="{0441C8BB-732E-431D-BB87-7697021C9A48}" presName="hierChild7" presStyleCnt="0"/>
      <dgm:spPr/>
    </dgm:pt>
    <dgm:pt modelId="{8C558D99-5497-4C12-AA79-51F126C77CE5}" type="pres">
      <dgm:prSet presAssocID="{BAB27400-B5DE-46F0-ACE1-9C28236169D9}" presName="hierChild3" presStyleCnt="0"/>
      <dgm:spPr/>
    </dgm:pt>
    <dgm:pt modelId="{13D5C748-B353-4C45-BC63-387CC6AE9557}" type="pres">
      <dgm:prSet presAssocID="{AFEEADDF-14F5-43C7-8727-FDC74ACF329B}" presName="Name111" presStyleLbl="parChTrans1D2" presStyleIdx="1" presStyleCnt="2"/>
      <dgm:spPr/>
    </dgm:pt>
    <dgm:pt modelId="{D3FAAA46-41EA-401B-B550-EF337C5ECA96}" type="pres">
      <dgm:prSet presAssocID="{22BB3AD9-7DE9-4685-BAA2-3032DFA015DC}" presName="hierRoot3" presStyleCnt="0">
        <dgm:presLayoutVars>
          <dgm:hierBranch val="init"/>
        </dgm:presLayoutVars>
      </dgm:prSet>
      <dgm:spPr/>
    </dgm:pt>
    <dgm:pt modelId="{6FD08370-0343-4BE6-A42D-68ABDD3440D3}" type="pres">
      <dgm:prSet presAssocID="{22BB3AD9-7DE9-4685-BAA2-3032DFA015DC}" presName="rootComposite3" presStyleCnt="0"/>
      <dgm:spPr/>
    </dgm:pt>
    <dgm:pt modelId="{91BF18F0-6DD1-4AC0-AF7A-E4692C9F94BF}" type="pres">
      <dgm:prSet presAssocID="{22BB3AD9-7DE9-4685-BAA2-3032DFA015DC}" presName="rootText3" presStyleLbl="asst1" presStyleIdx="0" presStyleCnt="1" custScaleX="99689" custScaleY="99689">
        <dgm:presLayoutVars>
          <dgm:chPref val="3"/>
        </dgm:presLayoutVars>
      </dgm:prSet>
      <dgm:spPr/>
    </dgm:pt>
    <dgm:pt modelId="{48FEB1BE-3E72-453F-8F2A-C4822825C550}" type="pres">
      <dgm:prSet presAssocID="{22BB3AD9-7DE9-4685-BAA2-3032DFA015DC}" presName="rootConnector3" presStyleLbl="asst1" presStyleIdx="0" presStyleCnt="1"/>
      <dgm:spPr/>
    </dgm:pt>
    <dgm:pt modelId="{FD3D441A-5173-4693-9706-21FE180CEB68}" type="pres">
      <dgm:prSet presAssocID="{22BB3AD9-7DE9-4685-BAA2-3032DFA015DC}" presName="hierChild6" presStyleCnt="0"/>
      <dgm:spPr/>
    </dgm:pt>
    <dgm:pt modelId="{4673C30B-648F-4C6D-A835-B60FE9958AB0}" type="pres">
      <dgm:prSet presAssocID="{22BB3AD9-7DE9-4685-BAA2-3032DFA015DC}" presName="hierChild7" presStyleCnt="0"/>
      <dgm:spPr/>
    </dgm:pt>
  </dgm:ptLst>
  <dgm:cxnLst>
    <dgm:cxn modelId="{F1B84400-7D5E-47D5-8536-432362C93788}" type="presOf" srcId="{BAB27400-B5DE-46F0-ACE1-9C28236169D9}" destId="{8D49C599-1E19-4105-A38D-C99A1A084B60}" srcOrd="0" destOrd="0" presId="urn:microsoft.com/office/officeart/2005/8/layout/orgChart1"/>
    <dgm:cxn modelId="{61851E09-378D-45BC-AB09-7E5F03A2B341}" type="presOf" srcId="{0441C8BB-732E-431D-BB87-7697021C9A48}" destId="{2DD316D2-E864-4521-97BB-069DACBD082E}" srcOrd="1" destOrd="0" presId="urn:microsoft.com/office/officeart/2005/8/layout/orgChart1"/>
    <dgm:cxn modelId="{012C400E-CAFA-4487-A30C-BE2E829BB31C}" type="presOf" srcId="{D3E8905F-CFC6-4D02-8284-0CFE09B9C5CB}" destId="{1F62D975-AA05-4196-AE03-5D795EE2B509}" srcOrd="0" destOrd="0" presId="urn:microsoft.com/office/officeart/2005/8/layout/orgChart1"/>
    <dgm:cxn modelId="{574B081E-6B3B-4D95-BAF3-BDE8AA5F245A}" type="presOf" srcId="{ACA0ACDD-6B61-401C-AD2B-95947500B9BD}" destId="{2B17CAF9-9563-46F7-9DAD-25FC3C772430}" srcOrd="0" destOrd="0" presId="urn:microsoft.com/office/officeart/2005/8/layout/orgChart1"/>
    <dgm:cxn modelId="{34BEBB32-7260-4FAC-B1C6-434083D6A3FB}" srcId="{8BE144AB-5DF5-4051-87F6-FD8B3ADC3D9F}" destId="{BAB27400-B5DE-46F0-ACE1-9C28236169D9}" srcOrd="0" destOrd="0" parTransId="{41B289A1-D3DF-401D-B039-EAE0AFFFCC3C}" sibTransId="{5782A83F-3EA6-42C6-80B7-37A1C5F3C683}"/>
    <dgm:cxn modelId="{846B3A35-4A7F-430A-8BCD-B3BBEB99658D}" type="presOf" srcId="{6A95DD4F-0E72-4ADE-BBDB-FAFB81E3411F}" destId="{766FEFF3-9313-458A-9F2B-117EB452276F}" srcOrd="0" destOrd="0" presId="urn:microsoft.com/office/officeart/2005/8/layout/orgChart1"/>
    <dgm:cxn modelId="{662DBD35-7CF3-4594-95DB-970B288F7FDD}" type="presOf" srcId="{886A04C4-BBC9-42A7-98C3-3C111735DB02}" destId="{0083ABF3-7FD0-4226-AAA9-DCF7B74A8717}" srcOrd="1" destOrd="0" presId="urn:microsoft.com/office/officeart/2005/8/layout/orgChart1"/>
    <dgm:cxn modelId="{D8E2E961-10E8-4DD7-973C-435BE4492A01}" type="presOf" srcId="{487F11FD-0849-41C9-BD46-02414C38A52B}" destId="{BF6F728C-6133-4518-92D0-44A911BD4640}" srcOrd="1" destOrd="0" presId="urn:microsoft.com/office/officeart/2005/8/layout/orgChart1"/>
    <dgm:cxn modelId="{A3766143-BA49-405A-AB30-309D3FB304A3}" type="presOf" srcId="{487F11FD-0849-41C9-BD46-02414C38A52B}" destId="{96006807-2BEC-4668-BD1D-E700389F6FAB}" srcOrd="0" destOrd="0" presId="urn:microsoft.com/office/officeart/2005/8/layout/orgChart1"/>
    <dgm:cxn modelId="{CDF88546-3F6B-40D9-A6D8-DF0F75E8522F}" type="presOf" srcId="{AFEEADDF-14F5-43C7-8727-FDC74ACF329B}" destId="{13D5C748-B353-4C45-BC63-387CC6AE9557}" srcOrd="0" destOrd="0" presId="urn:microsoft.com/office/officeart/2005/8/layout/orgChart1"/>
    <dgm:cxn modelId="{25DA1548-C727-4415-9E90-5F715D02193C}" srcId="{BAB27400-B5DE-46F0-ACE1-9C28236169D9}" destId="{22BB3AD9-7DE9-4685-BAA2-3032DFA015DC}" srcOrd="0" destOrd="0" parTransId="{AFEEADDF-14F5-43C7-8727-FDC74ACF329B}" sibTransId="{D01217D8-FADF-4B02-968D-5D8680C5C83E}"/>
    <dgm:cxn modelId="{C2514F54-8831-4115-BD46-B8E825BAA370}" srcId="{886A04C4-BBC9-42A7-98C3-3C111735DB02}" destId="{0441C8BB-732E-431D-BB87-7697021C9A48}" srcOrd="1" destOrd="0" parTransId="{D3E8905F-CFC6-4D02-8284-0CFE09B9C5CB}" sibTransId="{191475AF-3B82-4471-A7AE-D2B361E9DF3F}"/>
    <dgm:cxn modelId="{2A208C57-CB54-4DC3-A31E-B5714D10332E}" type="presOf" srcId="{22BB3AD9-7DE9-4685-BAA2-3032DFA015DC}" destId="{48FEB1BE-3E72-453F-8F2A-C4822825C550}" srcOrd="1" destOrd="0" presId="urn:microsoft.com/office/officeart/2005/8/layout/orgChart1"/>
    <dgm:cxn modelId="{5E9C6F83-7EBE-4320-9661-BF447E286951}" type="presOf" srcId="{1998BF0C-77A2-44F0-BE31-53DE38A9E0A9}" destId="{33972B0A-5AD2-418C-B9AC-CD88AB7D8FD1}" srcOrd="0" destOrd="0" presId="urn:microsoft.com/office/officeart/2005/8/layout/orgChart1"/>
    <dgm:cxn modelId="{C3789896-9330-4424-822D-433795B86F1E}" type="presOf" srcId="{6A95DD4F-0E72-4ADE-BBDB-FAFB81E3411F}" destId="{ABD1CF89-1FDA-41AC-B7C3-FBB52179B115}" srcOrd="1" destOrd="0" presId="urn:microsoft.com/office/officeart/2005/8/layout/orgChart1"/>
    <dgm:cxn modelId="{E639DD96-0661-4F7A-ACCF-34FE0806C629}" srcId="{886A04C4-BBC9-42A7-98C3-3C111735DB02}" destId="{487F11FD-0849-41C9-BD46-02414C38A52B}" srcOrd="2" destOrd="0" parTransId="{6A838754-4844-4EF2-9718-A2DBFA66BCEF}" sibTransId="{052F6359-034A-4115-B26A-E4CAD894F7B8}"/>
    <dgm:cxn modelId="{6CE868BD-BAF6-493D-BD61-3215057ACF92}" srcId="{886A04C4-BBC9-42A7-98C3-3C111735DB02}" destId="{6A95DD4F-0E72-4ADE-BBDB-FAFB81E3411F}" srcOrd="0" destOrd="0" parTransId="{ACA0ACDD-6B61-401C-AD2B-95947500B9BD}" sibTransId="{FA8A2FE4-B0EB-4692-83F5-E386DD792A19}"/>
    <dgm:cxn modelId="{147DFCBE-0E08-4558-83BC-ACC102EAD341}" type="presOf" srcId="{6A838754-4844-4EF2-9718-A2DBFA66BCEF}" destId="{2F41B2BE-39B8-4B76-BBCD-2A4D4BA46EA6}" srcOrd="0" destOrd="0" presId="urn:microsoft.com/office/officeart/2005/8/layout/orgChart1"/>
    <dgm:cxn modelId="{EC7AC1C7-37F5-416D-A651-F50C16BABC5D}" type="presOf" srcId="{886A04C4-BBC9-42A7-98C3-3C111735DB02}" destId="{4CF7B10D-65DE-4478-A8A6-FC747AAE219C}" srcOrd="0" destOrd="0" presId="urn:microsoft.com/office/officeart/2005/8/layout/orgChart1"/>
    <dgm:cxn modelId="{E3B424C9-B313-4146-B2FB-C33C581C2290}" srcId="{BAB27400-B5DE-46F0-ACE1-9C28236169D9}" destId="{886A04C4-BBC9-42A7-98C3-3C111735DB02}" srcOrd="1" destOrd="0" parTransId="{1998BF0C-77A2-44F0-BE31-53DE38A9E0A9}" sibTransId="{43696079-1AC4-4CEA-9969-9F2CD1ECBB18}"/>
    <dgm:cxn modelId="{1441DDD1-9478-480D-8DF6-D2AC9EBC81DC}" type="presOf" srcId="{22BB3AD9-7DE9-4685-BAA2-3032DFA015DC}" destId="{91BF18F0-6DD1-4AC0-AF7A-E4692C9F94BF}" srcOrd="0" destOrd="0" presId="urn:microsoft.com/office/officeart/2005/8/layout/orgChart1"/>
    <dgm:cxn modelId="{AB47F1DD-2C61-4A2D-955E-3C3D6F6B2962}" type="presOf" srcId="{BAB27400-B5DE-46F0-ACE1-9C28236169D9}" destId="{6D49A964-CF9F-413D-8B62-B847469B4711}" srcOrd="1" destOrd="0" presId="urn:microsoft.com/office/officeart/2005/8/layout/orgChart1"/>
    <dgm:cxn modelId="{53B989DE-6E2D-40A3-9DE5-AB76C2DE7457}" type="presOf" srcId="{0441C8BB-732E-431D-BB87-7697021C9A48}" destId="{3EED5D14-A02F-41BB-B975-9889273CD78F}" srcOrd="0" destOrd="0" presId="urn:microsoft.com/office/officeart/2005/8/layout/orgChart1"/>
    <dgm:cxn modelId="{53ED06E9-F7A1-4344-8DC5-8C139C6E0114}" type="presOf" srcId="{8BE144AB-5DF5-4051-87F6-FD8B3ADC3D9F}" destId="{CBCF5BB6-366A-44D1-8DAF-E07EBD8A01D0}" srcOrd="0" destOrd="0" presId="urn:microsoft.com/office/officeart/2005/8/layout/orgChart1"/>
    <dgm:cxn modelId="{190BE0F0-CCE1-40A0-A572-6AEEADD6633C}" type="presParOf" srcId="{CBCF5BB6-366A-44D1-8DAF-E07EBD8A01D0}" destId="{8B92C3A7-1B97-45D6-89C3-420262961D87}" srcOrd="0" destOrd="0" presId="urn:microsoft.com/office/officeart/2005/8/layout/orgChart1"/>
    <dgm:cxn modelId="{DBA9EF97-0F44-4347-A45C-9CFA661F8B8D}" type="presParOf" srcId="{8B92C3A7-1B97-45D6-89C3-420262961D87}" destId="{A94F6D20-FAED-43C0-AF5C-C22A9FD361F8}" srcOrd="0" destOrd="0" presId="urn:microsoft.com/office/officeart/2005/8/layout/orgChart1"/>
    <dgm:cxn modelId="{0AF2063A-025B-48DC-A75C-26C4348EB19D}" type="presParOf" srcId="{A94F6D20-FAED-43C0-AF5C-C22A9FD361F8}" destId="{8D49C599-1E19-4105-A38D-C99A1A084B60}" srcOrd="0" destOrd="0" presId="urn:microsoft.com/office/officeart/2005/8/layout/orgChart1"/>
    <dgm:cxn modelId="{8DE5DC3B-4629-47E8-A190-4306459B1670}" type="presParOf" srcId="{A94F6D20-FAED-43C0-AF5C-C22A9FD361F8}" destId="{6D49A964-CF9F-413D-8B62-B847469B4711}" srcOrd="1" destOrd="0" presId="urn:microsoft.com/office/officeart/2005/8/layout/orgChart1"/>
    <dgm:cxn modelId="{BDA36ABF-724C-425C-BD48-0DA6BC3E3C6E}" type="presParOf" srcId="{8B92C3A7-1B97-45D6-89C3-420262961D87}" destId="{6935A5C6-CE6B-432A-9F69-FE94CB2D5650}" srcOrd="1" destOrd="0" presId="urn:microsoft.com/office/officeart/2005/8/layout/orgChart1"/>
    <dgm:cxn modelId="{AD343DDA-E3F4-4E21-9EA6-EEA436998C8C}" type="presParOf" srcId="{6935A5C6-CE6B-432A-9F69-FE94CB2D5650}" destId="{33972B0A-5AD2-418C-B9AC-CD88AB7D8FD1}" srcOrd="0" destOrd="0" presId="urn:microsoft.com/office/officeart/2005/8/layout/orgChart1"/>
    <dgm:cxn modelId="{4DC62416-C15C-4990-B60A-43700606E4A0}" type="presParOf" srcId="{6935A5C6-CE6B-432A-9F69-FE94CB2D5650}" destId="{8ACB5D6E-A6FA-4C0A-AA58-8B1379AB9D92}" srcOrd="1" destOrd="0" presId="urn:microsoft.com/office/officeart/2005/8/layout/orgChart1"/>
    <dgm:cxn modelId="{999D9ABA-E9B3-4FDC-B8F3-DF9215ED86EE}" type="presParOf" srcId="{8ACB5D6E-A6FA-4C0A-AA58-8B1379AB9D92}" destId="{D11EB436-D777-49C3-8C61-EF83262874BA}" srcOrd="0" destOrd="0" presId="urn:microsoft.com/office/officeart/2005/8/layout/orgChart1"/>
    <dgm:cxn modelId="{B5D600BC-20EC-4993-B6C2-09C24C48A0BB}" type="presParOf" srcId="{D11EB436-D777-49C3-8C61-EF83262874BA}" destId="{4CF7B10D-65DE-4478-A8A6-FC747AAE219C}" srcOrd="0" destOrd="0" presId="urn:microsoft.com/office/officeart/2005/8/layout/orgChart1"/>
    <dgm:cxn modelId="{164DCE60-8462-4C70-A3E7-D67B520BB9FF}" type="presParOf" srcId="{D11EB436-D777-49C3-8C61-EF83262874BA}" destId="{0083ABF3-7FD0-4226-AAA9-DCF7B74A8717}" srcOrd="1" destOrd="0" presId="urn:microsoft.com/office/officeart/2005/8/layout/orgChart1"/>
    <dgm:cxn modelId="{F21C3F43-87EF-4144-A3B9-73E00C5A047D}" type="presParOf" srcId="{8ACB5D6E-A6FA-4C0A-AA58-8B1379AB9D92}" destId="{39AAAE69-86BD-4574-BDA2-FFFF16A39974}" srcOrd="1" destOrd="0" presId="urn:microsoft.com/office/officeart/2005/8/layout/orgChart1"/>
    <dgm:cxn modelId="{85D1691B-E7DF-4E9D-B4F8-432F2B6BF9B2}" type="presParOf" srcId="{39AAAE69-86BD-4574-BDA2-FFFF16A39974}" destId="{2F41B2BE-39B8-4B76-BBCD-2A4D4BA46EA6}" srcOrd="0" destOrd="0" presId="urn:microsoft.com/office/officeart/2005/8/layout/orgChart1"/>
    <dgm:cxn modelId="{0F23F6C3-D87A-4E78-9CCB-39A4FF91E646}" type="presParOf" srcId="{39AAAE69-86BD-4574-BDA2-FFFF16A39974}" destId="{5D95F2FF-710F-4B30-941D-3B45882B6560}" srcOrd="1" destOrd="0" presId="urn:microsoft.com/office/officeart/2005/8/layout/orgChart1"/>
    <dgm:cxn modelId="{BA197503-8CDD-434E-9E9F-37860F0E2BB9}" type="presParOf" srcId="{5D95F2FF-710F-4B30-941D-3B45882B6560}" destId="{2B6D04ED-BA6D-4A8E-8AE6-3B1DF94F77DC}" srcOrd="0" destOrd="0" presId="urn:microsoft.com/office/officeart/2005/8/layout/orgChart1"/>
    <dgm:cxn modelId="{2BDF3CEF-AEB3-4021-835B-FCE7F3DB8729}" type="presParOf" srcId="{2B6D04ED-BA6D-4A8E-8AE6-3B1DF94F77DC}" destId="{96006807-2BEC-4668-BD1D-E700389F6FAB}" srcOrd="0" destOrd="0" presId="urn:microsoft.com/office/officeart/2005/8/layout/orgChart1"/>
    <dgm:cxn modelId="{777B8DAE-E20A-4224-AC36-DC456A01457A}" type="presParOf" srcId="{2B6D04ED-BA6D-4A8E-8AE6-3B1DF94F77DC}" destId="{BF6F728C-6133-4518-92D0-44A911BD4640}" srcOrd="1" destOrd="0" presId="urn:microsoft.com/office/officeart/2005/8/layout/orgChart1"/>
    <dgm:cxn modelId="{01329420-F637-4AD6-AA42-4D09C8D0E4B3}" type="presParOf" srcId="{5D95F2FF-710F-4B30-941D-3B45882B6560}" destId="{FE523AB4-5131-4FC2-A8FA-34BE6570B94B}" srcOrd="1" destOrd="0" presId="urn:microsoft.com/office/officeart/2005/8/layout/orgChart1"/>
    <dgm:cxn modelId="{D9365E0A-A33B-4783-AB29-FC536A0BF744}" type="presParOf" srcId="{5D95F2FF-710F-4B30-941D-3B45882B6560}" destId="{F45B3E02-1F8B-49C2-A0FF-136B118FBEB7}" srcOrd="2" destOrd="0" presId="urn:microsoft.com/office/officeart/2005/8/layout/orgChart1"/>
    <dgm:cxn modelId="{38F94765-1C24-495A-95ED-A6C11BD370E9}" type="presParOf" srcId="{8ACB5D6E-A6FA-4C0A-AA58-8B1379AB9D92}" destId="{11AF4FE6-0611-49A0-AADF-F35C904D5C3C}" srcOrd="2" destOrd="0" presId="urn:microsoft.com/office/officeart/2005/8/layout/orgChart1"/>
    <dgm:cxn modelId="{ECBBFCDE-491F-40AC-8A34-47E29648A2A7}" type="presParOf" srcId="{11AF4FE6-0611-49A0-AADF-F35C904D5C3C}" destId="{2B17CAF9-9563-46F7-9DAD-25FC3C772430}" srcOrd="0" destOrd="0" presId="urn:microsoft.com/office/officeart/2005/8/layout/orgChart1"/>
    <dgm:cxn modelId="{EF33F0CB-E348-432A-82A9-A60B2A829D4D}" type="presParOf" srcId="{11AF4FE6-0611-49A0-AADF-F35C904D5C3C}" destId="{7416B09B-CFA0-40B6-BB53-9FF41E7BF37C}" srcOrd="1" destOrd="0" presId="urn:microsoft.com/office/officeart/2005/8/layout/orgChart1"/>
    <dgm:cxn modelId="{5D6FBD86-7A4F-4805-8E70-AC2F9D007A57}" type="presParOf" srcId="{7416B09B-CFA0-40B6-BB53-9FF41E7BF37C}" destId="{2A62A9C2-770B-4A09-86A1-F221481B2106}" srcOrd="0" destOrd="0" presId="urn:microsoft.com/office/officeart/2005/8/layout/orgChart1"/>
    <dgm:cxn modelId="{BD062F1B-2E40-4BA1-B6A1-0C4EDC2B728D}" type="presParOf" srcId="{2A62A9C2-770B-4A09-86A1-F221481B2106}" destId="{766FEFF3-9313-458A-9F2B-117EB452276F}" srcOrd="0" destOrd="0" presId="urn:microsoft.com/office/officeart/2005/8/layout/orgChart1"/>
    <dgm:cxn modelId="{BCE9182A-28FB-43C7-B8CC-4AEE258FD636}" type="presParOf" srcId="{2A62A9C2-770B-4A09-86A1-F221481B2106}" destId="{ABD1CF89-1FDA-41AC-B7C3-FBB52179B115}" srcOrd="1" destOrd="0" presId="urn:microsoft.com/office/officeart/2005/8/layout/orgChart1"/>
    <dgm:cxn modelId="{EB6410F9-9A53-4DF0-A8C1-851788D257F6}" type="presParOf" srcId="{7416B09B-CFA0-40B6-BB53-9FF41E7BF37C}" destId="{4329C09D-45BD-409E-BCCB-184A784CC038}" srcOrd="1" destOrd="0" presId="urn:microsoft.com/office/officeart/2005/8/layout/orgChart1"/>
    <dgm:cxn modelId="{3F18661D-9BB6-45C6-9E1C-31E28BDDBAB7}" type="presParOf" srcId="{7416B09B-CFA0-40B6-BB53-9FF41E7BF37C}" destId="{D8208163-1E1A-4402-92AB-561C65B8619D}" srcOrd="2" destOrd="0" presId="urn:microsoft.com/office/officeart/2005/8/layout/orgChart1"/>
    <dgm:cxn modelId="{AD534AAF-F8FE-48FF-B079-A56CDAE8733A}" type="presParOf" srcId="{11AF4FE6-0611-49A0-AADF-F35C904D5C3C}" destId="{1F62D975-AA05-4196-AE03-5D795EE2B509}" srcOrd="2" destOrd="0" presId="urn:microsoft.com/office/officeart/2005/8/layout/orgChart1"/>
    <dgm:cxn modelId="{9F4580A6-3DC9-4C5A-8597-ED91831530AE}" type="presParOf" srcId="{11AF4FE6-0611-49A0-AADF-F35C904D5C3C}" destId="{7C37B680-13A7-401C-A5BF-A970B42008AE}" srcOrd="3" destOrd="0" presId="urn:microsoft.com/office/officeart/2005/8/layout/orgChart1"/>
    <dgm:cxn modelId="{6AFAD214-2E26-47AA-B121-449E575B590F}" type="presParOf" srcId="{7C37B680-13A7-401C-A5BF-A970B42008AE}" destId="{6F44888C-5641-4CB5-8159-054D19FCC9B8}" srcOrd="0" destOrd="0" presId="urn:microsoft.com/office/officeart/2005/8/layout/orgChart1"/>
    <dgm:cxn modelId="{ED204BAE-EDF1-4B1E-B860-6FE411A6AF22}" type="presParOf" srcId="{6F44888C-5641-4CB5-8159-054D19FCC9B8}" destId="{3EED5D14-A02F-41BB-B975-9889273CD78F}" srcOrd="0" destOrd="0" presId="urn:microsoft.com/office/officeart/2005/8/layout/orgChart1"/>
    <dgm:cxn modelId="{1CCC5EED-69B1-4FDA-AEA7-E4850DE789CC}" type="presParOf" srcId="{6F44888C-5641-4CB5-8159-054D19FCC9B8}" destId="{2DD316D2-E864-4521-97BB-069DACBD082E}" srcOrd="1" destOrd="0" presId="urn:microsoft.com/office/officeart/2005/8/layout/orgChart1"/>
    <dgm:cxn modelId="{01BF34E6-6AE4-4749-9FED-2B6A6F797E82}" type="presParOf" srcId="{7C37B680-13A7-401C-A5BF-A970B42008AE}" destId="{61439156-B2F0-413F-8D81-78ADD769AC19}" srcOrd="1" destOrd="0" presId="urn:microsoft.com/office/officeart/2005/8/layout/orgChart1"/>
    <dgm:cxn modelId="{3F7EEF60-893E-44B9-BBA1-9E97F0A70111}" type="presParOf" srcId="{7C37B680-13A7-401C-A5BF-A970B42008AE}" destId="{DA8A9E62-D8D5-4B34-B371-6E95C97A7BDF}" srcOrd="2" destOrd="0" presId="urn:microsoft.com/office/officeart/2005/8/layout/orgChart1"/>
    <dgm:cxn modelId="{859E0DA5-B5C0-4D1A-9430-90390FE00D4A}" type="presParOf" srcId="{8B92C3A7-1B97-45D6-89C3-420262961D87}" destId="{8C558D99-5497-4C12-AA79-51F126C77CE5}" srcOrd="2" destOrd="0" presId="urn:microsoft.com/office/officeart/2005/8/layout/orgChart1"/>
    <dgm:cxn modelId="{A28EED01-6FCD-4721-B820-5014F97CA545}" type="presParOf" srcId="{8C558D99-5497-4C12-AA79-51F126C77CE5}" destId="{13D5C748-B353-4C45-BC63-387CC6AE9557}" srcOrd="0" destOrd="0" presId="urn:microsoft.com/office/officeart/2005/8/layout/orgChart1"/>
    <dgm:cxn modelId="{0F18D7A9-322C-47FE-80C9-C4A9C2374BC6}" type="presParOf" srcId="{8C558D99-5497-4C12-AA79-51F126C77CE5}" destId="{D3FAAA46-41EA-401B-B550-EF337C5ECA96}" srcOrd="1" destOrd="0" presId="urn:microsoft.com/office/officeart/2005/8/layout/orgChart1"/>
    <dgm:cxn modelId="{E8425806-B6ED-45D1-BD46-E4CB9754DF4F}" type="presParOf" srcId="{D3FAAA46-41EA-401B-B550-EF337C5ECA96}" destId="{6FD08370-0343-4BE6-A42D-68ABDD3440D3}" srcOrd="0" destOrd="0" presId="urn:microsoft.com/office/officeart/2005/8/layout/orgChart1"/>
    <dgm:cxn modelId="{0FFA81CE-9E62-4E80-9877-267742B13CF3}" type="presParOf" srcId="{6FD08370-0343-4BE6-A42D-68ABDD3440D3}" destId="{91BF18F0-6DD1-4AC0-AF7A-E4692C9F94BF}" srcOrd="0" destOrd="0" presId="urn:microsoft.com/office/officeart/2005/8/layout/orgChart1"/>
    <dgm:cxn modelId="{0E55D597-50D9-4B0E-977A-EFB8A2A5FF89}" type="presParOf" srcId="{6FD08370-0343-4BE6-A42D-68ABDD3440D3}" destId="{48FEB1BE-3E72-453F-8F2A-C4822825C550}" srcOrd="1" destOrd="0" presId="urn:microsoft.com/office/officeart/2005/8/layout/orgChart1"/>
    <dgm:cxn modelId="{C43F8CD9-6018-4B0E-B3A0-E4BFA036DDF9}" type="presParOf" srcId="{D3FAAA46-41EA-401B-B550-EF337C5ECA96}" destId="{FD3D441A-5173-4693-9706-21FE180CEB68}" srcOrd="1" destOrd="0" presId="urn:microsoft.com/office/officeart/2005/8/layout/orgChart1"/>
    <dgm:cxn modelId="{E848DE9C-1068-4D4B-884F-6E269CFE2732}" type="presParOf" srcId="{D3FAAA46-41EA-401B-B550-EF337C5ECA96}" destId="{4673C30B-648F-4C6D-A835-B60FE9958AB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583A4-8E0C-4E7B-A618-C1ECE1FB2CAE}">
      <dsp:nvSpPr>
        <dsp:cNvPr id="0" name=""/>
        <dsp:cNvSpPr/>
      </dsp:nvSpPr>
      <dsp:spPr>
        <a:xfrm>
          <a:off x="670675" y="1073"/>
          <a:ext cx="2682702" cy="110016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shade val="8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52" tIns="279442" rIns="52052" bIns="27944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 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Introduction to DMR</a:t>
          </a:r>
        </a:p>
      </dsp:txBody>
      <dsp:txXfrm>
        <a:off x="670675" y="1073"/>
        <a:ext cx="2682702" cy="1100165"/>
      </dsp:txXfrm>
    </dsp:sp>
    <dsp:sp modelId="{C740C2AB-4B44-458C-B32B-3BBFA4A72642}">
      <dsp:nvSpPr>
        <dsp:cNvPr id="0" name=""/>
        <dsp:cNvSpPr/>
      </dsp:nvSpPr>
      <dsp:spPr>
        <a:xfrm>
          <a:off x="0" y="1073"/>
          <a:ext cx="670675" cy="11001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90" tIns="108672" rIns="35490" bIns="1086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0" y="1073"/>
        <a:ext cx="670675" cy="1100165"/>
      </dsp:txXfrm>
    </dsp:sp>
    <dsp:sp modelId="{18AE79F2-4088-4FBF-A31F-65E0EE30E81F}">
      <dsp:nvSpPr>
        <dsp:cNvPr id="0" name=""/>
        <dsp:cNvSpPr/>
      </dsp:nvSpPr>
      <dsp:spPr>
        <a:xfrm>
          <a:off x="670675" y="1167248"/>
          <a:ext cx="2682702" cy="110016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59810"/>
                <a:satOff val="-27698"/>
                <a:lumOff val="21977"/>
                <a:alphaOff val="0"/>
                <a:tint val="98000"/>
                <a:lumMod val="110000"/>
              </a:schemeClr>
            </a:gs>
            <a:gs pos="84000">
              <a:schemeClr val="accent1">
                <a:shade val="80000"/>
                <a:hueOff val="259810"/>
                <a:satOff val="-27698"/>
                <a:lumOff val="21977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259810"/>
              <a:satOff val="-27698"/>
              <a:lumOff val="2197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52" tIns="279442" rIns="52052" bIns="27944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 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How to use DMR</a:t>
          </a:r>
        </a:p>
      </dsp:txBody>
      <dsp:txXfrm>
        <a:off x="670675" y="1167248"/>
        <a:ext cx="2682702" cy="1100165"/>
      </dsp:txXfrm>
    </dsp:sp>
    <dsp:sp modelId="{D00EFA0F-675B-4214-A1E3-6C6ADE6527EA}">
      <dsp:nvSpPr>
        <dsp:cNvPr id="0" name=""/>
        <dsp:cNvSpPr/>
      </dsp:nvSpPr>
      <dsp:spPr>
        <a:xfrm>
          <a:off x="0" y="1167248"/>
          <a:ext cx="670675" cy="11001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shade val="80000"/>
              <a:hueOff val="259810"/>
              <a:satOff val="-27698"/>
              <a:lumOff val="219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90" tIns="108672" rIns="35490" bIns="1086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0" y="1167248"/>
        <a:ext cx="670675" cy="1100165"/>
      </dsp:txXfrm>
    </dsp:sp>
    <dsp:sp modelId="{8B2DCE05-1DD8-44C9-9AAD-C17ACA460C3F}">
      <dsp:nvSpPr>
        <dsp:cNvPr id="0" name=""/>
        <dsp:cNvSpPr/>
      </dsp:nvSpPr>
      <dsp:spPr>
        <a:xfrm>
          <a:off x="670675" y="2333424"/>
          <a:ext cx="2682702" cy="110016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519620"/>
                <a:satOff val="-55397"/>
                <a:lumOff val="43953"/>
                <a:alphaOff val="0"/>
                <a:tint val="98000"/>
                <a:lumMod val="110000"/>
              </a:schemeClr>
            </a:gs>
            <a:gs pos="84000">
              <a:schemeClr val="accent1">
                <a:shade val="80000"/>
                <a:hueOff val="519620"/>
                <a:satOff val="-55397"/>
                <a:lumOff val="43953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519620"/>
              <a:satOff val="-55397"/>
              <a:lumOff val="4395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52" tIns="279442" rIns="52052" bIns="27944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 3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Pros and Cons</a:t>
          </a:r>
        </a:p>
      </dsp:txBody>
      <dsp:txXfrm>
        <a:off x="670675" y="2333424"/>
        <a:ext cx="2682702" cy="1100165"/>
      </dsp:txXfrm>
    </dsp:sp>
    <dsp:sp modelId="{BB0B17AF-C8DF-4ADC-B60E-F9DAF5A2C39E}">
      <dsp:nvSpPr>
        <dsp:cNvPr id="0" name=""/>
        <dsp:cNvSpPr/>
      </dsp:nvSpPr>
      <dsp:spPr>
        <a:xfrm>
          <a:off x="0" y="2333424"/>
          <a:ext cx="670675" cy="11001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shade val="80000"/>
              <a:hueOff val="519620"/>
              <a:satOff val="-55397"/>
              <a:lumOff val="439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90" tIns="108672" rIns="35490" bIns="1086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0" y="2333424"/>
        <a:ext cx="670675" cy="1100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583A4-8E0C-4E7B-A618-C1ECE1FB2CAE}">
      <dsp:nvSpPr>
        <dsp:cNvPr id="0" name=""/>
        <dsp:cNvSpPr/>
      </dsp:nvSpPr>
      <dsp:spPr>
        <a:xfrm>
          <a:off x="670675" y="1073"/>
          <a:ext cx="2682702" cy="110016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shade val="8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52" tIns="279442" rIns="52052" bIns="27944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Part 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Introduction to DMR</a:t>
          </a:r>
        </a:p>
      </dsp:txBody>
      <dsp:txXfrm>
        <a:off x="670675" y="1073"/>
        <a:ext cx="2682702" cy="1100165"/>
      </dsp:txXfrm>
    </dsp:sp>
    <dsp:sp modelId="{C740C2AB-4B44-458C-B32B-3BBFA4A72642}">
      <dsp:nvSpPr>
        <dsp:cNvPr id="0" name=""/>
        <dsp:cNvSpPr/>
      </dsp:nvSpPr>
      <dsp:spPr>
        <a:xfrm>
          <a:off x="0" y="1073"/>
          <a:ext cx="670675" cy="11001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90" tIns="108672" rIns="35490" bIns="1086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0" y="1073"/>
        <a:ext cx="670675" cy="1100165"/>
      </dsp:txXfrm>
    </dsp:sp>
    <dsp:sp modelId="{18AE79F2-4088-4FBF-A31F-65E0EE30E81F}">
      <dsp:nvSpPr>
        <dsp:cNvPr id="0" name=""/>
        <dsp:cNvSpPr/>
      </dsp:nvSpPr>
      <dsp:spPr>
        <a:xfrm>
          <a:off x="670675" y="1167248"/>
          <a:ext cx="2682702" cy="110016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59810"/>
                <a:satOff val="-27698"/>
                <a:lumOff val="21977"/>
                <a:alphaOff val="0"/>
                <a:tint val="98000"/>
                <a:lumMod val="110000"/>
              </a:schemeClr>
            </a:gs>
            <a:gs pos="84000">
              <a:schemeClr val="accent1">
                <a:shade val="80000"/>
                <a:hueOff val="259810"/>
                <a:satOff val="-27698"/>
                <a:lumOff val="21977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259810"/>
              <a:satOff val="-27698"/>
              <a:lumOff val="2197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52" tIns="279442" rIns="52052" bIns="27944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 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How to use DMR</a:t>
          </a:r>
        </a:p>
      </dsp:txBody>
      <dsp:txXfrm>
        <a:off x="670675" y="1167248"/>
        <a:ext cx="2682702" cy="1100165"/>
      </dsp:txXfrm>
    </dsp:sp>
    <dsp:sp modelId="{D00EFA0F-675B-4214-A1E3-6C6ADE6527EA}">
      <dsp:nvSpPr>
        <dsp:cNvPr id="0" name=""/>
        <dsp:cNvSpPr/>
      </dsp:nvSpPr>
      <dsp:spPr>
        <a:xfrm>
          <a:off x="0" y="1167248"/>
          <a:ext cx="670675" cy="11001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shade val="80000"/>
              <a:hueOff val="259810"/>
              <a:satOff val="-27698"/>
              <a:lumOff val="219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90" tIns="108672" rIns="35490" bIns="1086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0" y="1167248"/>
        <a:ext cx="670675" cy="1100165"/>
      </dsp:txXfrm>
    </dsp:sp>
    <dsp:sp modelId="{8B2DCE05-1DD8-44C9-9AAD-C17ACA460C3F}">
      <dsp:nvSpPr>
        <dsp:cNvPr id="0" name=""/>
        <dsp:cNvSpPr/>
      </dsp:nvSpPr>
      <dsp:spPr>
        <a:xfrm>
          <a:off x="670675" y="2333424"/>
          <a:ext cx="2682702" cy="110016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519620"/>
                <a:satOff val="-55397"/>
                <a:lumOff val="43953"/>
                <a:alphaOff val="0"/>
                <a:tint val="98000"/>
                <a:lumMod val="110000"/>
              </a:schemeClr>
            </a:gs>
            <a:gs pos="84000">
              <a:schemeClr val="accent1">
                <a:shade val="80000"/>
                <a:hueOff val="519620"/>
                <a:satOff val="-55397"/>
                <a:lumOff val="43953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shade val="80000"/>
              <a:hueOff val="519620"/>
              <a:satOff val="-55397"/>
              <a:lumOff val="4395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52" tIns="279442" rIns="52052" bIns="279442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 3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Pros and Cons</a:t>
          </a:r>
        </a:p>
      </dsp:txBody>
      <dsp:txXfrm>
        <a:off x="670675" y="2333424"/>
        <a:ext cx="2682702" cy="1100165"/>
      </dsp:txXfrm>
    </dsp:sp>
    <dsp:sp modelId="{BB0B17AF-C8DF-4ADC-B60E-F9DAF5A2C39E}">
      <dsp:nvSpPr>
        <dsp:cNvPr id="0" name=""/>
        <dsp:cNvSpPr/>
      </dsp:nvSpPr>
      <dsp:spPr>
        <a:xfrm>
          <a:off x="0" y="2333424"/>
          <a:ext cx="670675" cy="11001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shade val="80000"/>
              <a:hueOff val="519620"/>
              <a:satOff val="-55397"/>
              <a:lumOff val="439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90" tIns="108672" rIns="35490" bIns="1086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0" y="2333424"/>
        <a:ext cx="670675" cy="11001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5C748-B353-4C45-BC63-387CC6AE9557}">
      <dsp:nvSpPr>
        <dsp:cNvPr id="0" name=""/>
        <dsp:cNvSpPr/>
      </dsp:nvSpPr>
      <dsp:spPr>
        <a:xfrm>
          <a:off x="5374634" y="551292"/>
          <a:ext cx="115574" cy="506324"/>
        </a:xfrm>
        <a:custGeom>
          <a:avLst/>
          <a:gdLst/>
          <a:ahLst/>
          <a:cxnLst/>
          <a:rect l="0" t="0" r="0" b="0"/>
          <a:pathLst>
            <a:path>
              <a:moveTo>
                <a:pt x="115574" y="0"/>
              </a:moveTo>
              <a:lnTo>
                <a:pt x="115574" y="506324"/>
              </a:lnTo>
              <a:lnTo>
                <a:pt x="0" y="506324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2D975-AA05-4196-AE03-5D795EE2B509}">
      <dsp:nvSpPr>
        <dsp:cNvPr id="0" name=""/>
        <dsp:cNvSpPr/>
      </dsp:nvSpPr>
      <dsp:spPr>
        <a:xfrm>
          <a:off x="5490209" y="2114295"/>
          <a:ext cx="115574" cy="506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324"/>
              </a:lnTo>
              <a:lnTo>
                <a:pt x="115574" y="506324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7CAF9-9563-46F7-9DAD-25FC3C772430}">
      <dsp:nvSpPr>
        <dsp:cNvPr id="0" name=""/>
        <dsp:cNvSpPr/>
      </dsp:nvSpPr>
      <dsp:spPr>
        <a:xfrm>
          <a:off x="5374634" y="2114295"/>
          <a:ext cx="115574" cy="506324"/>
        </a:xfrm>
        <a:custGeom>
          <a:avLst/>
          <a:gdLst/>
          <a:ahLst/>
          <a:cxnLst/>
          <a:rect l="0" t="0" r="0" b="0"/>
          <a:pathLst>
            <a:path>
              <a:moveTo>
                <a:pt x="115574" y="0"/>
              </a:moveTo>
              <a:lnTo>
                <a:pt x="115574" y="506324"/>
              </a:lnTo>
              <a:lnTo>
                <a:pt x="0" y="506324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1B2BE-39B8-4B76-BBCD-2A4D4BA46EA6}">
      <dsp:nvSpPr>
        <dsp:cNvPr id="0" name=""/>
        <dsp:cNvSpPr/>
      </dsp:nvSpPr>
      <dsp:spPr>
        <a:xfrm>
          <a:off x="5490209" y="2114295"/>
          <a:ext cx="1416850" cy="506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588"/>
              </a:lnTo>
              <a:lnTo>
                <a:pt x="1416850" y="506588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72B0A-5AD2-418C-B9AC-CD88AB7D8FD1}">
      <dsp:nvSpPr>
        <dsp:cNvPr id="0" name=""/>
        <dsp:cNvSpPr/>
      </dsp:nvSpPr>
      <dsp:spPr>
        <a:xfrm>
          <a:off x="5444489" y="551292"/>
          <a:ext cx="91440" cy="1012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2649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49C599-1E19-4105-A38D-C99A1A084B60}">
      <dsp:nvSpPr>
        <dsp:cNvPr id="0" name=""/>
        <dsp:cNvSpPr/>
      </dsp:nvSpPr>
      <dsp:spPr>
        <a:xfrm>
          <a:off x="4939856" y="939"/>
          <a:ext cx="1100706" cy="55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Zone</a:t>
          </a:r>
        </a:p>
      </dsp:txBody>
      <dsp:txXfrm>
        <a:off x="4939856" y="939"/>
        <a:ext cx="1100706" cy="550353"/>
      </dsp:txXfrm>
    </dsp:sp>
    <dsp:sp modelId="{4CF7B10D-65DE-4478-A8A6-FC747AAE219C}">
      <dsp:nvSpPr>
        <dsp:cNvPr id="0" name=""/>
        <dsp:cNvSpPr/>
      </dsp:nvSpPr>
      <dsp:spPr>
        <a:xfrm>
          <a:off x="4939856" y="1563942"/>
          <a:ext cx="1100706" cy="55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Contact</a:t>
          </a:r>
        </a:p>
      </dsp:txBody>
      <dsp:txXfrm>
        <a:off x="4939856" y="1563942"/>
        <a:ext cx="1100706" cy="550353"/>
      </dsp:txXfrm>
    </dsp:sp>
    <dsp:sp modelId="{96006807-2BEC-4668-BD1D-E700389F6FAB}">
      <dsp:nvSpPr>
        <dsp:cNvPr id="0" name=""/>
        <dsp:cNvSpPr/>
      </dsp:nvSpPr>
      <dsp:spPr>
        <a:xfrm>
          <a:off x="6907059" y="2345707"/>
          <a:ext cx="1100706" cy="55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TS</a:t>
          </a:r>
        </a:p>
      </dsp:txBody>
      <dsp:txXfrm>
        <a:off x="6907059" y="2345707"/>
        <a:ext cx="1100706" cy="550353"/>
      </dsp:txXfrm>
    </dsp:sp>
    <dsp:sp modelId="{766FEFF3-9313-458A-9F2B-117EB452276F}">
      <dsp:nvSpPr>
        <dsp:cNvPr id="0" name=""/>
        <dsp:cNvSpPr/>
      </dsp:nvSpPr>
      <dsp:spPr>
        <a:xfrm>
          <a:off x="4273928" y="2345443"/>
          <a:ext cx="1100706" cy="55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HS/R</a:t>
          </a:r>
        </a:p>
      </dsp:txBody>
      <dsp:txXfrm>
        <a:off x="4273928" y="2345443"/>
        <a:ext cx="1100706" cy="550353"/>
      </dsp:txXfrm>
    </dsp:sp>
    <dsp:sp modelId="{3EED5D14-A02F-41BB-B975-9889273CD78F}">
      <dsp:nvSpPr>
        <dsp:cNvPr id="0" name=""/>
        <dsp:cNvSpPr/>
      </dsp:nvSpPr>
      <dsp:spPr>
        <a:xfrm>
          <a:off x="5605783" y="2345443"/>
          <a:ext cx="1100706" cy="55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CC</a:t>
          </a:r>
        </a:p>
      </dsp:txBody>
      <dsp:txXfrm>
        <a:off x="5605783" y="2345443"/>
        <a:ext cx="1100706" cy="550353"/>
      </dsp:txXfrm>
    </dsp:sp>
    <dsp:sp modelId="{91BF18F0-6DD1-4AC0-AF7A-E4692C9F94BF}">
      <dsp:nvSpPr>
        <dsp:cNvPr id="0" name=""/>
        <dsp:cNvSpPr/>
      </dsp:nvSpPr>
      <dsp:spPr>
        <a:xfrm>
          <a:off x="4277352" y="783296"/>
          <a:ext cx="1097282" cy="548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Talk Group</a:t>
          </a:r>
        </a:p>
      </dsp:txBody>
      <dsp:txXfrm>
        <a:off x="4277352" y="783296"/>
        <a:ext cx="1097282" cy="548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B1B9D-5FD8-46B1-A173-F00497598741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42BC-A7BD-4276-975D-6351998F7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8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142BC-A7BD-4276-975D-6351998F7C8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5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3442AB9-C8CA-420F-B42A-18C2D699071B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FFBC-BDEB-417F-BF84-663A45C20646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8071AC1-DFE2-4CEB-A839-7F430962ACC4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9C0F-A549-4116-ADE7-EA08C05540C8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C9EEE4F-EA2D-4584-9DE7-EC300D9E7B04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59C-38C6-435B-909F-6BC5D2F90092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3F88-5DA5-47A3-A95A-FEF6AF43E84E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716-29F6-49DE-A213-3937CA580F20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A8-9935-43BE-936D-943169608636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18B405-B3F7-4586-BE59-DF6DE834F5F3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76EAD-3739-455C-929C-D58B69B73424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DBAC8D9-C124-4B74-9CB9-474FDD0AD4C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svg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g"/><Relationship Id="rId12" Type="http://schemas.openxmlformats.org/officeDocument/2006/relationships/slide" Target="slide10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slide" Target="slide7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4.jpg"/><Relationship Id="rId10" Type="http://schemas.openxmlformats.org/officeDocument/2006/relationships/slide" Target="slide4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g"/><Relationship Id="rId1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A circuit board digital representations with numbers and lines">
            <a:extLst>
              <a:ext uri="{FF2B5EF4-FFF2-40B4-BE49-F238E27FC236}">
                <a16:creationId xmlns:a16="http://schemas.microsoft.com/office/drawing/2014/main" id="{1A3477DC-B338-4F74-BC24-AFDF096E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9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DBA70-3C88-4960-B0D4-84FCD42B1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DMR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-Digital Mobile Radio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254AA-54D7-42C3-86C1-E80F6DF9C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Patrick Hall</a:t>
            </a:r>
          </a:p>
          <a:p>
            <a:r>
              <a:rPr lang="en-US" dirty="0">
                <a:solidFill>
                  <a:srgbClr val="EBEBEB"/>
                </a:solidFill>
              </a:rPr>
              <a:t>Ko4HEX</a:t>
            </a:r>
          </a:p>
          <a:p>
            <a:r>
              <a:rPr lang="en-US" dirty="0">
                <a:solidFill>
                  <a:srgbClr val="EBEBEB"/>
                </a:solidFill>
              </a:rPr>
              <a:t>3/25/2021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9834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2854-F7FD-47C8-8388-1D1749F4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 </a:t>
            </a:r>
            <a:br>
              <a:rPr lang="en-US" dirty="0"/>
            </a:br>
            <a:r>
              <a:rPr lang="en-US" dirty="0"/>
              <a:t>Pros and Cons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5D7CD-352A-4B86-A1D3-8C37656A4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37E2-438F-4A26-9B53-D6C2B2CB79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Access to the world</a:t>
            </a:r>
          </a:p>
          <a:p>
            <a:pPr lvl="1"/>
            <a:r>
              <a:rPr lang="en-US" dirty="0"/>
              <a:t>2 Time slots</a:t>
            </a:r>
          </a:p>
          <a:p>
            <a:pPr lvl="1"/>
            <a:r>
              <a:rPr lang="en-US" dirty="0"/>
              <a:t>Sound Quality</a:t>
            </a:r>
          </a:p>
          <a:p>
            <a:pPr lvl="1"/>
            <a:r>
              <a:rPr lang="en-US" dirty="0"/>
              <a:t>Technician</a:t>
            </a:r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53E4B-BE4B-4822-9A92-903BA4AB9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5D8C5-4CCD-4950-B568-432449F9DA9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en-US" dirty="0"/>
              <a:t>Limited to repeater and hotspot range </a:t>
            </a:r>
          </a:p>
          <a:p>
            <a:pPr lvl="1"/>
            <a:r>
              <a:rPr lang="en-US" dirty="0"/>
              <a:t>Code Plug programing learning curve</a:t>
            </a:r>
          </a:p>
          <a:p>
            <a:endParaRPr lang="en-US" dirty="0"/>
          </a:p>
        </p:txBody>
      </p:sp>
      <p:pic>
        <p:nvPicPr>
          <p:cNvPr id="8" name="Picture 7" descr="Thumbs Up O Fox">
            <a:extLst>
              <a:ext uri="{FF2B5EF4-FFF2-40B4-BE49-F238E27FC236}">
                <a16:creationId xmlns:a16="http://schemas.microsoft.com/office/drawing/2014/main" id="{91031972-15B6-4487-9FC1-95E206BC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31" y="3048000"/>
            <a:ext cx="3810000" cy="3810000"/>
          </a:xfrm>
          <a:prstGeom prst="rect">
            <a:avLst/>
          </a:prstGeom>
        </p:spPr>
      </p:pic>
      <p:pic>
        <p:nvPicPr>
          <p:cNvPr id="10" name="Picture 9" descr="No O Fox">
            <a:extLst>
              <a:ext uri="{FF2B5EF4-FFF2-40B4-BE49-F238E27FC236}">
                <a16:creationId xmlns:a16="http://schemas.microsoft.com/office/drawing/2014/main" id="{A19C8C04-0E98-4FEF-A9A7-F8D9DFA5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93" y="3429000"/>
            <a:ext cx="3810000" cy="33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keyboard, electronics, black, control panel&#10;&#10;Description automatically generated">
            <a:extLst>
              <a:ext uri="{FF2B5EF4-FFF2-40B4-BE49-F238E27FC236}">
                <a16:creationId xmlns:a16="http://schemas.microsoft.com/office/drawing/2014/main" id="{F78E0520-25DC-4A30-B2A5-3B29A9EBC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9" b="134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E6B22A-4A2B-4736-83BA-D4C1EDFE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Bonus: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A5944-557E-4BC9-B3E5-9336D6D24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Digital APRS</a:t>
            </a:r>
          </a:p>
          <a:p>
            <a:r>
              <a:rPr lang="en-US" dirty="0">
                <a:solidFill>
                  <a:srgbClr val="FFFFFF"/>
                </a:solidFill>
              </a:rPr>
              <a:t>Scan Lists</a:t>
            </a:r>
          </a:p>
          <a:p>
            <a:r>
              <a:rPr lang="en-US" dirty="0">
                <a:solidFill>
                  <a:srgbClr val="FFFFFF"/>
                </a:solidFill>
              </a:rPr>
              <a:t>Roaming</a:t>
            </a:r>
          </a:p>
          <a:p>
            <a:r>
              <a:rPr lang="en-US" dirty="0">
                <a:solidFill>
                  <a:srgbClr val="FFFFFF"/>
                </a:solidFill>
              </a:rPr>
              <a:t>Digital Monitor/ Promiscuous mode </a:t>
            </a:r>
          </a:p>
          <a:p>
            <a:r>
              <a:rPr lang="en-US" dirty="0">
                <a:solidFill>
                  <a:srgbClr val="FFFFFF"/>
                </a:solidFill>
              </a:rPr>
              <a:t>Private Calls</a:t>
            </a:r>
          </a:p>
          <a:p>
            <a:r>
              <a:rPr lang="en-US" dirty="0">
                <a:solidFill>
                  <a:srgbClr val="FFFFFF"/>
                </a:solidFill>
              </a:rPr>
              <a:t>SMS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5FE013-8896-4748-AFAE-A1A999C26C47}"/>
              </a:ext>
            </a:extLst>
          </p:cNvPr>
          <p:cNvSpPr/>
          <p:nvPr/>
        </p:nvSpPr>
        <p:spPr>
          <a:xfrm>
            <a:off x="7664482" y="457200"/>
            <a:ext cx="43025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4387F-7F92-43AC-9B16-FB92DBBB23CB}"/>
              </a:ext>
            </a:extLst>
          </p:cNvPr>
          <p:cNvSpPr/>
          <p:nvPr/>
        </p:nvSpPr>
        <p:spPr>
          <a:xfrm>
            <a:off x="9736147" y="2734270"/>
            <a:ext cx="1064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73!</a:t>
            </a:r>
          </a:p>
        </p:txBody>
      </p:sp>
    </p:spTree>
    <p:extLst>
      <p:ext uri="{BB962C8B-B14F-4D97-AF65-F5344CB8AC3E}">
        <p14:creationId xmlns:p14="http://schemas.microsoft.com/office/powerpoint/2010/main" val="2458417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0EC9-7E7D-4648-AC38-2A7BCBFB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DMR Presentation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6BDC9CD-6A04-48C9-B483-3F3CAD7E4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3" b="3"/>
          <a:stretch/>
        </p:blipFill>
        <p:spPr>
          <a:xfrm>
            <a:off x="4244443" y="1892634"/>
            <a:ext cx="3699935" cy="2203249"/>
          </a:xfrm>
          <a:prstGeom prst="rect">
            <a:avLst/>
          </a:prstGeom>
        </p:spPr>
      </p:pic>
      <p:pic>
        <p:nvPicPr>
          <p:cNvPr id="8" name="Picture 7" descr="Yellow and blue symbols">
            <a:extLst>
              <a:ext uri="{FF2B5EF4-FFF2-40B4-BE49-F238E27FC236}">
                <a16:creationId xmlns:a16="http://schemas.microsoft.com/office/drawing/2014/main" id="{3F726FD6-27ED-41FC-AEE4-7801AE01A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08" r="2" b="11853"/>
          <a:stretch/>
        </p:blipFill>
        <p:spPr>
          <a:xfrm>
            <a:off x="4244443" y="4187309"/>
            <a:ext cx="3699935" cy="2203250"/>
          </a:xfrm>
          <a:prstGeom prst="rect">
            <a:avLst/>
          </a:prstGeom>
        </p:spPr>
      </p:pic>
      <p:pic>
        <p:nvPicPr>
          <p:cNvPr id="6" name="Picture 5" descr="On air sign with the light on">
            <a:extLst>
              <a:ext uri="{FF2B5EF4-FFF2-40B4-BE49-F238E27FC236}">
                <a16:creationId xmlns:a16="http://schemas.microsoft.com/office/drawing/2014/main" id="{AA6C0B71-7409-4782-AFA0-986A40256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2" r="23832" b="1"/>
          <a:stretch/>
        </p:blipFill>
        <p:spPr>
          <a:xfrm>
            <a:off x="8042494" y="1892626"/>
            <a:ext cx="3699935" cy="4497938"/>
          </a:xfrm>
          <a:prstGeom prst="rect">
            <a:avLst/>
          </a:prstGeom>
        </p:spPr>
      </p:pic>
      <p:graphicFrame>
        <p:nvGraphicFramePr>
          <p:cNvPr id="24" name="Content Placeholder 2" descr="Hexagon timeline SmartArt">
            <a:extLst>
              <a:ext uri="{FF2B5EF4-FFF2-40B4-BE49-F238E27FC236}">
                <a16:creationId xmlns:a16="http://schemas.microsoft.com/office/drawing/2014/main" id="{6E5B83CD-D445-42DB-A418-D43AA69539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15689"/>
              </p:ext>
            </p:extLst>
          </p:nvPr>
        </p:nvGraphicFramePr>
        <p:xfrm>
          <a:off x="661361" y="2424136"/>
          <a:ext cx="3353378" cy="3434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07573391-FE31-4260-9594-803F7A4A6E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1361" y="2313748"/>
            <a:ext cx="914400" cy="914400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BCD68CF8-853A-46BB-AD3D-C410381FA4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1361" y="3479128"/>
            <a:ext cx="914400" cy="914400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3450CF00-B639-4D30-9FB9-7B177C2B08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1361" y="46445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7E436-7AFD-4F07-8487-1B643F4E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DMR Presentation</a:t>
            </a:r>
          </a:p>
        </p:txBody>
      </p:sp>
      <p:graphicFrame>
        <p:nvGraphicFramePr>
          <p:cNvPr id="24" name="Content Placeholder 2" descr="Hexagon timeline SmartArt">
            <a:extLst>
              <a:ext uri="{FF2B5EF4-FFF2-40B4-BE49-F238E27FC236}">
                <a16:creationId xmlns:a16="http://schemas.microsoft.com/office/drawing/2014/main" id="{F30A3F3F-1652-47A6-A5F9-341308DA75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095023"/>
              </p:ext>
            </p:extLst>
          </p:nvPr>
        </p:nvGraphicFramePr>
        <p:xfrm>
          <a:off x="661361" y="2424136"/>
          <a:ext cx="3353378" cy="3434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90B8D26F-023C-4D01-A5EA-AFD431B2E0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8037735"/>
                  </p:ext>
                </p:extLst>
              </p:nvPr>
            </p:nvGraphicFramePr>
            <p:xfrm>
              <a:off x="581025" y="2181225"/>
              <a:ext cx="11029950" cy="3678238"/>
            </p:xfrm>
            <a:graphic>
              <a:graphicData uri="http://schemas.microsoft.com/office/powerpoint/2016/summaryzoom">
                <psuz:summaryZm>
                  <psuz:summaryZmObj sectionId="{6A5217E2-1F4F-4317-8336-72140C2D6A95}" offsetFactorX="-50846" offsetFactorY="-55127" scaleFactorX="15045" scaleFactorY="56462">
                    <psuz:zmPr id="{FA2DD2E2-2E8F-4201-933A-A3804F06BBFE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50497" y="287574"/>
                          <a:ext cx="497836" cy="10509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4787AAD-89A1-4E6F-8DCE-F46FFA026CE2}" offsetFactorX="-154012" offsetFactorY="8970" scaleFactorX="18112" scaleFactorY="54850">
                    <psuz:zmPr id="{3768935F-E383-4132-8CEC-2D81D2E940CF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9079" y="1495616"/>
                          <a:ext cx="599323" cy="10209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9BE3070-6E91-45E3-8252-9410ECF3A88D}" offsetFactorX="-257795" offsetFactorY="68156" scaleFactorX="11777" scaleFactorY="52246">
                    <psuz:zmPr id="{494AFFB8-9E39-47E9-8250-7D438D9F8B7D}" imageType="cover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2799" y="2621481"/>
                          <a:ext cx="389699" cy="9724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90B8D26F-023C-4D01-A5EA-AFD431B2E0D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581025" y="2181225"/>
                <a:ext cx="11029950" cy="3678238"/>
                <a:chOff x="581025" y="2181225"/>
                <a:chExt cx="11029950" cy="3678238"/>
              </a:xfrm>
            </p:grpSpPr>
            <p:pic>
              <p:nvPicPr>
                <p:cNvPr id="3" name="Picture 3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1522" y="2468799"/>
                  <a:ext cx="497836" cy="105092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0104" y="3676841"/>
                  <a:ext cx="599323" cy="102092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3824" y="4802706"/>
                  <a:ext cx="389699" cy="97245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E20BC475-B2C9-45E8-BC10-8B590E2F61B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423" b="3"/>
          <a:stretch/>
        </p:blipFill>
        <p:spPr>
          <a:xfrm>
            <a:off x="4244443" y="1892634"/>
            <a:ext cx="3699935" cy="2203249"/>
          </a:xfrm>
          <a:prstGeom prst="rect">
            <a:avLst/>
          </a:prstGeom>
        </p:spPr>
      </p:pic>
      <p:pic>
        <p:nvPicPr>
          <p:cNvPr id="32" name="Picture 31" descr="Yellow and blue symbols">
            <a:extLst>
              <a:ext uri="{FF2B5EF4-FFF2-40B4-BE49-F238E27FC236}">
                <a16:creationId xmlns:a16="http://schemas.microsoft.com/office/drawing/2014/main" id="{300874DA-0F88-4314-9398-1C95301D505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308" r="2" b="11853"/>
          <a:stretch/>
        </p:blipFill>
        <p:spPr>
          <a:xfrm>
            <a:off x="4244443" y="4187309"/>
            <a:ext cx="3699935" cy="2203250"/>
          </a:xfrm>
          <a:prstGeom prst="rect">
            <a:avLst/>
          </a:prstGeom>
        </p:spPr>
      </p:pic>
      <p:pic>
        <p:nvPicPr>
          <p:cNvPr id="33" name="Picture 32" descr="On air sign with the light on">
            <a:extLst>
              <a:ext uri="{FF2B5EF4-FFF2-40B4-BE49-F238E27FC236}">
                <a16:creationId xmlns:a16="http://schemas.microsoft.com/office/drawing/2014/main" id="{D48C38D7-0C7D-41EF-A0C0-72CA518E2D2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112" r="23832" b="1"/>
          <a:stretch/>
        </p:blipFill>
        <p:spPr>
          <a:xfrm>
            <a:off x="8042494" y="1892626"/>
            <a:ext cx="3699935" cy="44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332D-4134-42EE-BF07-E7FCD4E9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Part 1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INTRODUCTION TO DMR</a:t>
            </a: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E661D03-4DD4-45E7-A047-ED722E82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D964C0C-483C-4FDD-BD4D-C41D79FC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2729088"/>
            <a:ext cx="4962525" cy="29131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A146F-0358-4F62-8B9E-D5ECD74EF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en-US" dirty="0"/>
              <a:t>What is DMR</a:t>
            </a:r>
          </a:p>
          <a:p>
            <a:pPr lvl="1"/>
            <a:r>
              <a:rPr lang="en-US" dirty="0"/>
              <a:t>DMR stand for Digital Mobile Radio</a:t>
            </a:r>
          </a:p>
          <a:p>
            <a:pPr lvl="1"/>
            <a:r>
              <a:rPr lang="en-US" dirty="0"/>
              <a:t>Created by the European Telecommunications Standards Institute (ETSI) 2005</a:t>
            </a:r>
          </a:p>
          <a:p>
            <a:pPr lvl="1"/>
            <a:r>
              <a:rPr lang="en-US" dirty="0"/>
              <a:t>Uses a network of DMR repeaters (</a:t>
            </a:r>
            <a:r>
              <a:rPr lang="en-US" dirty="0" err="1"/>
              <a:t>Brandmeister</a:t>
            </a:r>
            <a:r>
              <a:rPr lang="en-US" dirty="0"/>
              <a:t>) or Hotspots to transmit your signal through the internet worldwide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0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A474-7FC6-4B93-B9C5-24E8EC06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/>
              <a:t>Part 1</a:t>
            </a:r>
            <a:br>
              <a:rPr lang="en-US" dirty="0"/>
            </a:br>
            <a:r>
              <a:rPr lang="en-US" dirty="0"/>
              <a:t>Introduction to DMR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8D04A-B18A-4669-86FA-1F7C104C4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ell phones&#10;&#10;Description automatically generated with medium confidence">
            <a:extLst>
              <a:ext uri="{FF2B5EF4-FFF2-40B4-BE49-F238E27FC236}">
                <a16:creationId xmlns:a16="http://schemas.microsoft.com/office/drawing/2014/main" id="{B6F64355-E088-4274-94A9-680E32C06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8" r="6400"/>
          <a:stretch/>
        </p:blipFill>
        <p:spPr>
          <a:xfrm>
            <a:off x="657225" y="2361056"/>
            <a:ext cx="4962525" cy="36492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5842D-5F08-4DC7-845D-DA4ACC790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TDMA ( Time Division Multiple Access)</a:t>
            </a:r>
          </a:p>
          <a:p>
            <a:pPr lvl="2"/>
            <a:r>
              <a:rPr lang="en-US" dirty="0"/>
              <a:t>2 Time Slots</a:t>
            </a:r>
          </a:p>
          <a:p>
            <a:pPr lvl="1"/>
            <a:r>
              <a:rPr lang="en-US" dirty="0"/>
              <a:t>Color Codes</a:t>
            </a:r>
          </a:p>
          <a:p>
            <a:pPr lvl="2"/>
            <a:r>
              <a:rPr lang="en-US" dirty="0"/>
              <a:t>Tone</a:t>
            </a:r>
          </a:p>
          <a:p>
            <a:pPr lvl="1"/>
            <a:r>
              <a:rPr lang="en-US" dirty="0"/>
              <a:t>Talk Groups</a:t>
            </a:r>
          </a:p>
          <a:p>
            <a:pPr marL="3240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1A17F-D748-4366-B5C7-2BC5034D8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Part 2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How to use dmr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837B7-59DC-4BF9-8ED4-0F2F0464D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r>
              <a:rPr lang="en-US" dirty="0"/>
              <a:t>Technician</a:t>
            </a:r>
          </a:p>
          <a:p>
            <a:r>
              <a:rPr lang="en-US" dirty="0"/>
              <a:t>Radio ID (DMR ID)</a:t>
            </a:r>
          </a:p>
          <a:p>
            <a:pPr lvl="1"/>
            <a:r>
              <a:rPr lang="en-US" dirty="0"/>
              <a:t>Radioid.net</a:t>
            </a:r>
          </a:p>
          <a:p>
            <a:r>
              <a:rPr lang="en-US" dirty="0"/>
              <a:t>Code Plug</a:t>
            </a:r>
          </a:p>
          <a:p>
            <a:pPr lvl="1"/>
            <a:r>
              <a:rPr lang="en-US" dirty="0"/>
              <a:t>Digital Contacts</a:t>
            </a:r>
          </a:p>
          <a:p>
            <a:r>
              <a:rPr lang="en-US" dirty="0"/>
              <a:t>Hotspot- Register with </a:t>
            </a:r>
            <a:r>
              <a:rPr lang="en-US" dirty="0" err="1"/>
              <a:t>Brandmeister</a:t>
            </a:r>
            <a:endParaRPr lang="en-US" dirty="0"/>
          </a:p>
        </p:txBody>
      </p:sp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173B607-8645-42F3-A65E-87FC6EB4A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60" r="-3" b="6980"/>
          <a:stretch/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2F98-E8DC-493D-B820-D067C29E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Code Plug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A7129003-BC8D-4BFC-8128-DE649B300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981" y="2181225"/>
            <a:ext cx="10608037" cy="3678238"/>
          </a:xfrm>
        </p:spPr>
      </p:pic>
    </p:spTree>
    <p:extLst>
      <p:ext uri="{BB962C8B-B14F-4D97-AF65-F5344CB8AC3E}">
        <p14:creationId xmlns:p14="http://schemas.microsoft.com/office/powerpoint/2010/main" val="212120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09F8-EA9E-4C45-8D12-513ADBA1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Code Plug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A092AB6-3731-4E15-9E27-656D1A0D8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872952"/>
            <a:ext cx="1743318" cy="2838846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AC3FC00-E0F7-46A1-8AA6-FF64E731C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39" y="4868794"/>
            <a:ext cx="1762371" cy="1181265"/>
          </a:xfrm>
          <a:prstGeom prst="rect">
            <a:avLst/>
          </a:prstGeom>
        </p:spPr>
      </p:pic>
      <p:pic>
        <p:nvPicPr>
          <p:cNvPr id="9" name="Picture 8" descr="Table&#10;&#10;Description automatically generated with low confidence">
            <a:extLst>
              <a:ext uri="{FF2B5EF4-FFF2-40B4-BE49-F238E27FC236}">
                <a16:creationId xmlns:a16="http://schemas.microsoft.com/office/drawing/2014/main" id="{543BBAB1-4C13-4F01-B0B9-6893376CF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741" y="3190685"/>
            <a:ext cx="1562318" cy="2724530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64BE797A-F0D6-43DA-924D-E0E29F828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290" y="1871288"/>
            <a:ext cx="5572903" cy="2638793"/>
          </a:xfrm>
          <a:prstGeom prst="rect">
            <a:avLst/>
          </a:prstGeom>
        </p:spPr>
      </p:pic>
      <p:pic>
        <p:nvPicPr>
          <p:cNvPr id="13" name="Picture 12" descr="A picture containing text, screenshot, cabinet&#10;&#10;Description automatically generated">
            <a:extLst>
              <a:ext uri="{FF2B5EF4-FFF2-40B4-BE49-F238E27FC236}">
                <a16:creationId xmlns:a16="http://schemas.microsoft.com/office/drawing/2014/main" id="{D780936D-E813-4009-9918-8DA8BF859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251" y="4552950"/>
            <a:ext cx="6258798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5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80A2-4AB7-4B96-B84F-9AD0CC69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Code Plug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8AEEADB-6019-409B-94C6-888779D7ED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272669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C60E692-C4FB-4085-9E20-0C095FBA1B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088" y="2181225"/>
            <a:ext cx="1743318" cy="2838846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C358B2FE-C3D2-45FA-9D9C-877B4ABA2939}"/>
              </a:ext>
            </a:extLst>
          </p:cNvPr>
          <p:cNvSpPr/>
          <p:nvPr/>
        </p:nvSpPr>
        <p:spPr>
          <a:xfrm>
            <a:off x="2509935" y="2640563"/>
            <a:ext cx="307910" cy="653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CC8C8DC9-0EDC-4874-98F5-78E33153A0DB}"/>
              </a:ext>
            </a:extLst>
          </p:cNvPr>
          <p:cNvSpPr/>
          <p:nvPr/>
        </p:nvSpPr>
        <p:spPr>
          <a:xfrm>
            <a:off x="2662335" y="2792963"/>
            <a:ext cx="307910" cy="653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AAFC7B-08A6-42EB-A20F-BDA5C6EA9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5728" y="2181225"/>
            <a:ext cx="3062796" cy="2960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C4B2EB-82C5-4750-99E5-89C1805D5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73" y="5564683"/>
            <a:ext cx="11212490" cy="714475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159F1188-5ABC-4056-9DC8-796BB8D6F645}"/>
              </a:ext>
            </a:extLst>
          </p:cNvPr>
          <p:cNvSpPr/>
          <p:nvPr/>
        </p:nvSpPr>
        <p:spPr>
          <a:xfrm rot="10800000">
            <a:off x="10187126" y="3561271"/>
            <a:ext cx="307910" cy="653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41F6F325-9959-41E9-9FAA-2399F9A2559C}"/>
              </a:ext>
            </a:extLst>
          </p:cNvPr>
          <p:cNvSpPr/>
          <p:nvPr/>
        </p:nvSpPr>
        <p:spPr>
          <a:xfrm rot="10800000">
            <a:off x="10033171" y="3429000"/>
            <a:ext cx="307910" cy="653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198AD42C-3A3C-40F4-9855-6A81D18478CE}"/>
              </a:ext>
            </a:extLst>
          </p:cNvPr>
          <p:cNvSpPr/>
          <p:nvPr/>
        </p:nvSpPr>
        <p:spPr>
          <a:xfrm rot="10800000">
            <a:off x="10033171" y="3063343"/>
            <a:ext cx="307910" cy="653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C7C85655-7FB5-4BBD-A8A4-3B43EDEB9126}"/>
              </a:ext>
            </a:extLst>
          </p:cNvPr>
          <p:cNvSpPr/>
          <p:nvPr/>
        </p:nvSpPr>
        <p:spPr>
          <a:xfrm rot="10800000">
            <a:off x="8501773" y="2673220"/>
            <a:ext cx="307910" cy="653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7F0652-397B-4F71-B75E-207A80EB278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5A32ED2-6DBA-4E14-851E-DE5772C902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CAB62D-49E5-4271-85C6-1466970BAB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tf45205285_win32</Template>
  <TotalTime>252</TotalTime>
  <Words>202</Words>
  <Application>Microsoft Office PowerPoint</Application>
  <PresentationFormat>Widescreen</PresentationFormat>
  <Paragraphs>64</Paragraphs>
  <Slides>11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Gill Sans MT</vt:lpstr>
      <vt:lpstr>Wingdings 2</vt:lpstr>
      <vt:lpstr>Dividend</vt:lpstr>
      <vt:lpstr>DMR -Digital Mobile Radio</vt:lpstr>
      <vt:lpstr>DMR Presentation</vt:lpstr>
      <vt:lpstr>DMR Presentation</vt:lpstr>
      <vt:lpstr>Part 1 INTRODUCTION TO DMR</vt:lpstr>
      <vt:lpstr>Part 1 Introduction to DMR</vt:lpstr>
      <vt:lpstr>Part 2 How to use dmr</vt:lpstr>
      <vt:lpstr>Code Plug</vt:lpstr>
      <vt:lpstr>Code Plug</vt:lpstr>
      <vt:lpstr>Code Plug</vt:lpstr>
      <vt:lpstr>Part 3  Pros and Cons</vt:lpstr>
      <vt:lpstr>Bonus: Features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DMR -Digital Mobile Radio</dc:title>
  <dc:creator>Patrick Hall</dc:creator>
  <cp:lastModifiedBy>Patrick Hall</cp:lastModifiedBy>
  <cp:revision>33</cp:revision>
  <dcterms:created xsi:type="dcterms:W3CDTF">2021-03-22T00:36:01Z</dcterms:created>
  <dcterms:modified xsi:type="dcterms:W3CDTF">2021-03-25T22:19:58Z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